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2" r:id="rId2"/>
    <p:sldId id="257" r:id="rId3"/>
    <p:sldId id="276" r:id="rId4"/>
    <p:sldId id="273" r:id="rId5"/>
    <p:sldId id="277" r:id="rId6"/>
    <p:sldId id="348" r:id="rId7"/>
    <p:sldId id="326" r:id="rId8"/>
    <p:sldId id="283" r:id="rId9"/>
    <p:sldId id="337" r:id="rId10"/>
    <p:sldId id="336" r:id="rId11"/>
    <p:sldId id="338" r:id="rId12"/>
    <p:sldId id="339" r:id="rId13"/>
    <p:sldId id="341" r:id="rId14"/>
    <p:sldId id="335" r:id="rId15"/>
    <p:sldId id="340" r:id="rId16"/>
    <p:sldId id="325" r:id="rId17"/>
    <p:sldId id="324" r:id="rId18"/>
    <p:sldId id="302" r:id="rId19"/>
    <p:sldId id="329" r:id="rId20"/>
    <p:sldId id="300" r:id="rId21"/>
    <p:sldId id="330" r:id="rId22"/>
    <p:sldId id="301" r:id="rId23"/>
    <p:sldId id="290" r:id="rId24"/>
    <p:sldId id="291" r:id="rId25"/>
    <p:sldId id="317" r:id="rId26"/>
    <p:sldId id="280" r:id="rId27"/>
    <p:sldId id="331" r:id="rId28"/>
    <p:sldId id="332" r:id="rId29"/>
    <p:sldId id="308" r:id="rId30"/>
    <p:sldId id="316" r:id="rId31"/>
    <p:sldId id="342" r:id="rId32"/>
    <p:sldId id="293" r:id="rId33"/>
    <p:sldId id="294" r:id="rId34"/>
    <p:sldId id="289" r:id="rId35"/>
    <p:sldId id="295" r:id="rId36"/>
    <p:sldId id="296" r:id="rId37"/>
    <p:sldId id="297" r:id="rId38"/>
    <p:sldId id="279" r:id="rId39"/>
    <p:sldId id="349"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72A4D-A252-48B6-A949-5B221DC62ADF}" v="119" dt="2022-11-19T14:19:57.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65" autoAdjust="0"/>
  </p:normalViewPr>
  <p:slideViewPr>
    <p:cSldViewPr snapToGrid="0">
      <p:cViewPr varScale="1">
        <p:scale>
          <a:sx n="76" d="100"/>
          <a:sy n="76" d="100"/>
        </p:scale>
        <p:origin x="8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a Rafique" userId="fdbf31ac1cea96c5" providerId="LiveId" clId="{B4372A4D-A252-48B6-A949-5B221DC62ADF}"/>
    <pc:docChg chg="undo redo custSel addSld delSld modSld modMainMaster">
      <pc:chgData name="Rana Rafique" userId="fdbf31ac1cea96c5" providerId="LiveId" clId="{B4372A4D-A252-48B6-A949-5B221DC62ADF}" dt="2022-11-20T18:39:01.448" v="1543" actId="47"/>
      <pc:docMkLst>
        <pc:docMk/>
      </pc:docMkLst>
      <pc:sldChg chg="modSp mod">
        <pc:chgData name="Rana Rafique" userId="fdbf31ac1cea96c5" providerId="LiveId" clId="{B4372A4D-A252-48B6-A949-5B221DC62ADF}" dt="2022-11-19T10:09:51.726" v="1091" actId="20577"/>
        <pc:sldMkLst>
          <pc:docMk/>
          <pc:sldMk cId="1451767343" sldId="257"/>
        </pc:sldMkLst>
        <pc:spChg chg="mod">
          <ac:chgData name="Rana Rafique" userId="fdbf31ac1cea96c5" providerId="LiveId" clId="{B4372A4D-A252-48B6-A949-5B221DC62ADF}" dt="2022-11-19T10:09:51.726" v="1091" actId="20577"/>
          <ac:spMkLst>
            <pc:docMk/>
            <pc:sldMk cId="1451767343" sldId="257"/>
            <ac:spMk id="3" creationId="{2A51E264-FC4D-4827-84C3-2B5C2CCE4A58}"/>
          </ac:spMkLst>
        </pc:spChg>
        <pc:picChg chg="mod">
          <ac:chgData name="Rana Rafique" userId="fdbf31ac1cea96c5" providerId="LiveId" clId="{B4372A4D-A252-48B6-A949-5B221DC62ADF}" dt="2022-11-19T08:30:57.989" v="10" actId="1036"/>
          <ac:picMkLst>
            <pc:docMk/>
            <pc:sldMk cId="1451767343" sldId="257"/>
            <ac:picMk id="4" creationId="{A56FC0D1-9CA0-4EAB-9C7F-7249CE8D6255}"/>
          </ac:picMkLst>
        </pc:picChg>
      </pc:sldChg>
      <pc:sldChg chg="modSp mod">
        <pc:chgData name="Rana Rafique" userId="fdbf31ac1cea96c5" providerId="LiveId" clId="{B4372A4D-A252-48B6-A949-5B221DC62ADF}" dt="2022-11-19T10:24:44.806" v="1204" actId="1038"/>
        <pc:sldMkLst>
          <pc:docMk/>
          <pc:sldMk cId="2057613079" sldId="273"/>
        </pc:sldMkLst>
        <pc:spChg chg="mod">
          <ac:chgData name="Rana Rafique" userId="fdbf31ac1cea96c5" providerId="LiveId" clId="{B4372A4D-A252-48B6-A949-5B221DC62ADF}" dt="2022-11-19T09:00:19.479" v="757" actId="255"/>
          <ac:spMkLst>
            <pc:docMk/>
            <pc:sldMk cId="2057613079" sldId="273"/>
            <ac:spMk id="2" creationId="{00000000-0000-0000-0000-000000000000}"/>
          </ac:spMkLst>
        </pc:spChg>
        <pc:spChg chg="mod">
          <ac:chgData name="Rana Rafique" userId="fdbf31ac1cea96c5" providerId="LiveId" clId="{B4372A4D-A252-48B6-A949-5B221DC62ADF}" dt="2022-11-19T10:24:44.806" v="1204" actId="1038"/>
          <ac:spMkLst>
            <pc:docMk/>
            <pc:sldMk cId="2057613079" sldId="273"/>
            <ac:spMk id="6" creationId="{00000000-0000-0000-0000-000000000000}"/>
          </ac:spMkLst>
        </pc:spChg>
      </pc:sldChg>
      <pc:sldChg chg="modSp mod">
        <pc:chgData name="Rana Rafique" userId="fdbf31ac1cea96c5" providerId="LiveId" clId="{B4372A4D-A252-48B6-A949-5B221DC62ADF}" dt="2022-11-20T16:51:20.688" v="1542" actId="20577"/>
        <pc:sldMkLst>
          <pc:docMk/>
          <pc:sldMk cId="2620579304" sldId="276"/>
        </pc:sldMkLst>
        <pc:spChg chg="mod">
          <ac:chgData name="Rana Rafique" userId="fdbf31ac1cea96c5" providerId="LiveId" clId="{B4372A4D-A252-48B6-A949-5B221DC62ADF}" dt="2022-11-19T09:00:27.244" v="758" actId="255"/>
          <ac:spMkLst>
            <pc:docMk/>
            <pc:sldMk cId="2620579304" sldId="276"/>
            <ac:spMk id="2" creationId="{00000000-0000-0000-0000-000000000000}"/>
          </ac:spMkLst>
        </pc:spChg>
        <pc:spChg chg="mod">
          <ac:chgData name="Rana Rafique" userId="fdbf31ac1cea96c5" providerId="LiveId" clId="{B4372A4D-A252-48B6-A949-5B221DC62ADF}" dt="2022-11-20T16:51:20.688" v="1542" actId="20577"/>
          <ac:spMkLst>
            <pc:docMk/>
            <pc:sldMk cId="2620579304" sldId="276"/>
            <ac:spMk id="5" creationId="{00000000-0000-0000-0000-000000000000}"/>
          </ac:spMkLst>
        </pc:spChg>
        <pc:spChg chg="mod">
          <ac:chgData name="Rana Rafique" userId="fdbf31ac1cea96c5" providerId="LiveId" clId="{B4372A4D-A252-48B6-A949-5B221DC62ADF}" dt="2022-11-19T10:23:25.515" v="1160" actId="1037"/>
          <ac:spMkLst>
            <pc:docMk/>
            <pc:sldMk cId="2620579304" sldId="276"/>
            <ac:spMk id="6" creationId="{00000000-0000-0000-0000-000000000000}"/>
          </ac:spMkLst>
        </pc:spChg>
      </pc:sldChg>
      <pc:sldChg chg="modSp mod">
        <pc:chgData name="Rana Rafique" userId="fdbf31ac1cea96c5" providerId="LiveId" clId="{B4372A4D-A252-48B6-A949-5B221DC62ADF}" dt="2022-11-19T14:23:03.181" v="1494" actId="20577"/>
        <pc:sldMkLst>
          <pc:docMk/>
          <pc:sldMk cId="2985808883" sldId="277"/>
        </pc:sldMkLst>
        <pc:spChg chg="mod">
          <ac:chgData name="Rana Rafique" userId="fdbf31ac1cea96c5" providerId="LiveId" clId="{B4372A4D-A252-48B6-A949-5B221DC62ADF}" dt="2022-11-19T09:00:12.134" v="756" actId="255"/>
          <ac:spMkLst>
            <pc:docMk/>
            <pc:sldMk cId="2985808883" sldId="277"/>
            <ac:spMk id="2" creationId="{CDF7509E-6AB7-3FC6-DD4E-4451BB7FE1D0}"/>
          </ac:spMkLst>
        </pc:spChg>
        <pc:spChg chg="mod">
          <ac:chgData name="Rana Rafique" userId="fdbf31ac1cea96c5" providerId="LiveId" clId="{B4372A4D-A252-48B6-A949-5B221DC62ADF}" dt="2022-11-19T14:23:03.181" v="1494" actId="20577"/>
          <ac:spMkLst>
            <pc:docMk/>
            <pc:sldMk cId="2985808883" sldId="277"/>
            <ac:spMk id="3" creationId="{02C0257A-1504-3A87-7264-5B009DE6E7F1}"/>
          </ac:spMkLst>
        </pc:spChg>
      </pc:sldChg>
      <pc:sldChg chg="modSp del mod">
        <pc:chgData name="Rana Rafique" userId="fdbf31ac1cea96c5" providerId="LiveId" clId="{B4372A4D-A252-48B6-A949-5B221DC62ADF}" dt="2022-11-19T09:00:06.118" v="755" actId="47"/>
        <pc:sldMkLst>
          <pc:docMk/>
          <pc:sldMk cId="3602214097" sldId="278"/>
        </pc:sldMkLst>
        <pc:spChg chg="mod">
          <ac:chgData name="Rana Rafique" userId="fdbf31ac1cea96c5" providerId="LiveId" clId="{B4372A4D-A252-48B6-A949-5B221DC62ADF}" dt="2022-11-19T08:32:47.755" v="21" actId="2710"/>
          <ac:spMkLst>
            <pc:docMk/>
            <pc:sldMk cId="3602214097" sldId="278"/>
            <ac:spMk id="3" creationId="{5547C63F-6E21-8ED7-5AA1-58F044470D17}"/>
          </ac:spMkLst>
        </pc:spChg>
      </pc:sldChg>
      <pc:sldChg chg="modSp mod">
        <pc:chgData name="Rana Rafique" userId="fdbf31ac1cea96c5" providerId="LiveId" clId="{B4372A4D-A252-48B6-A949-5B221DC62ADF}" dt="2022-11-19T09:13:46.404" v="901" actId="20577"/>
        <pc:sldMkLst>
          <pc:docMk/>
          <pc:sldMk cId="1592207488" sldId="279"/>
        </pc:sldMkLst>
        <pc:spChg chg="mod">
          <ac:chgData name="Rana Rafique" userId="fdbf31ac1cea96c5" providerId="LiveId" clId="{B4372A4D-A252-48B6-A949-5B221DC62ADF}" dt="2022-11-19T09:09:20.595" v="885" actId="1035"/>
          <ac:spMkLst>
            <pc:docMk/>
            <pc:sldMk cId="1592207488" sldId="279"/>
            <ac:spMk id="2" creationId="{6FCD5645-0A97-7376-5EA5-8BF5B8FF401C}"/>
          </ac:spMkLst>
        </pc:spChg>
        <pc:spChg chg="mod">
          <ac:chgData name="Rana Rafique" userId="fdbf31ac1cea96c5" providerId="LiveId" clId="{B4372A4D-A252-48B6-A949-5B221DC62ADF}" dt="2022-11-19T09:13:46.404" v="901" actId="20577"/>
          <ac:spMkLst>
            <pc:docMk/>
            <pc:sldMk cId="1592207488" sldId="279"/>
            <ac:spMk id="3" creationId="{A6875304-597A-0574-54D5-E64FDB126FD0}"/>
          </ac:spMkLst>
        </pc:spChg>
      </pc:sldChg>
      <pc:sldChg chg="modSp mod">
        <pc:chgData name="Rana Rafique" userId="fdbf31ac1cea96c5" providerId="LiveId" clId="{B4372A4D-A252-48B6-A949-5B221DC62ADF}" dt="2022-11-19T09:02:13.305" v="800" actId="113"/>
        <pc:sldMkLst>
          <pc:docMk/>
          <pc:sldMk cId="3521837675" sldId="280"/>
        </pc:sldMkLst>
        <pc:spChg chg="mod">
          <ac:chgData name="Rana Rafique" userId="fdbf31ac1cea96c5" providerId="LiveId" clId="{B4372A4D-A252-48B6-A949-5B221DC62ADF}" dt="2022-11-19T09:01:38.785" v="783" actId="1035"/>
          <ac:spMkLst>
            <pc:docMk/>
            <pc:sldMk cId="3521837675" sldId="280"/>
            <ac:spMk id="2" creationId="{18AF3C2D-0225-350E-B7DD-5ECF3E0B7F7A}"/>
          </ac:spMkLst>
        </pc:spChg>
        <pc:spChg chg="mod">
          <ac:chgData name="Rana Rafique" userId="fdbf31ac1cea96c5" providerId="LiveId" clId="{B4372A4D-A252-48B6-A949-5B221DC62ADF}" dt="2022-11-19T09:02:13.305" v="800" actId="113"/>
          <ac:spMkLst>
            <pc:docMk/>
            <pc:sldMk cId="3521837675" sldId="280"/>
            <ac:spMk id="3" creationId="{A1C5CA70-C508-7EE1-D628-85478208CBFA}"/>
          </ac:spMkLst>
        </pc:spChg>
      </pc:sldChg>
      <pc:sldChg chg="modSp mod">
        <pc:chgData name="Rana Rafique" userId="fdbf31ac1cea96c5" providerId="LiveId" clId="{B4372A4D-A252-48B6-A949-5B221DC62ADF}" dt="2022-11-19T08:59:41.316" v="752" actId="255"/>
        <pc:sldMkLst>
          <pc:docMk/>
          <pc:sldMk cId="1335263809" sldId="283"/>
        </pc:sldMkLst>
        <pc:spChg chg="mod">
          <ac:chgData name="Rana Rafique" userId="fdbf31ac1cea96c5" providerId="LiveId" clId="{B4372A4D-A252-48B6-A949-5B221DC62ADF}" dt="2022-11-19T08:59:41.316" v="752" actId="255"/>
          <ac:spMkLst>
            <pc:docMk/>
            <pc:sldMk cId="1335263809" sldId="283"/>
            <ac:spMk id="2" creationId="{28EF165B-70F7-192C-6777-099D3C7931B0}"/>
          </ac:spMkLst>
        </pc:spChg>
        <pc:spChg chg="mod">
          <ac:chgData name="Rana Rafique" userId="fdbf31ac1cea96c5" providerId="LiveId" clId="{B4372A4D-A252-48B6-A949-5B221DC62ADF}" dt="2022-11-19T08:37:57.247" v="197" actId="122"/>
          <ac:spMkLst>
            <pc:docMk/>
            <pc:sldMk cId="1335263809" sldId="283"/>
            <ac:spMk id="3" creationId="{C32A250E-A839-1A93-2424-32EA5C6526E3}"/>
          </ac:spMkLst>
        </pc:spChg>
      </pc:sldChg>
      <pc:sldChg chg="modSp mod">
        <pc:chgData name="Rana Rafique" userId="fdbf31ac1cea96c5" providerId="LiveId" clId="{B4372A4D-A252-48B6-A949-5B221DC62ADF}" dt="2022-11-19T14:12:08.787" v="1397" actId="20577"/>
        <pc:sldMkLst>
          <pc:docMk/>
          <pc:sldMk cId="3613569598" sldId="289"/>
        </pc:sldMkLst>
        <pc:spChg chg="mod">
          <ac:chgData name="Rana Rafique" userId="fdbf31ac1cea96c5" providerId="LiveId" clId="{B4372A4D-A252-48B6-A949-5B221DC62ADF}" dt="2022-11-19T09:07:33.088" v="858" actId="113"/>
          <ac:spMkLst>
            <pc:docMk/>
            <pc:sldMk cId="3613569598" sldId="289"/>
            <ac:spMk id="2" creationId="{6483BBFF-6B31-6944-4DC7-A60E86835235}"/>
          </ac:spMkLst>
        </pc:spChg>
        <pc:spChg chg="mod">
          <ac:chgData name="Rana Rafique" userId="fdbf31ac1cea96c5" providerId="LiveId" clId="{B4372A4D-A252-48B6-A949-5B221DC62ADF}" dt="2022-11-19T14:12:08.787" v="1397" actId="20577"/>
          <ac:spMkLst>
            <pc:docMk/>
            <pc:sldMk cId="3613569598" sldId="289"/>
            <ac:spMk id="3" creationId="{56B6BEF1-7D8E-F77C-F9AB-A0EC2D817E74}"/>
          </ac:spMkLst>
        </pc:spChg>
      </pc:sldChg>
      <pc:sldChg chg="modSp mod">
        <pc:chgData name="Rana Rafique" userId="fdbf31ac1cea96c5" providerId="LiveId" clId="{B4372A4D-A252-48B6-A949-5B221DC62ADF}" dt="2022-11-19T09:00:48.575" v="766" actId="20577"/>
        <pc:sldMkLst>
          <pc:docMk/>
          <pc:sldMk cId="2422188198" sldId="290"/>
        </pc:sldMkLst>
        <pc:spChg chg="mod">
          <ac:chgData name="Rana Rafique" userId="fdbf31ac1cea96c5" providerId="LiveId" clId="{B4372A4D-A252-48B6-A949-5B221DC62ADF}" dt="2022-11-19T08:58:13.356" v="741" actId="14100"/>
          <ac:spMkLst>
            <pc:docMk/>
            <pc:sldMk cId="2422188198" sldId="290"/>
            <ac:spMk id="2" creationId="{AB6CF2C7-6D59-EDC3-5DDE-D8B2DA3D60F2}"/>
          </ac:spMkLst>
        </pc:spChg>
        <pc:spChg chg="mod">
          <ac:chgData name="Rana Rafique" userId="fdbf31ac1cea96c5" providerId="LiveId" clId="{B4372A4D-A252-48B6-A949-5B221DC62ADF}" dt="2022-11-19T09:00:48.575" v="766" actId="20577"/>
          <ac:spMkLst>
            <pc:docMk/>
            <pc:sldMk cId="2422188198" sldId="290"/>
            <ac:spMk id="3" creationId="{9FCCB609-29CB-E543-7859-CBAE81B52DB8}"/>
          </ac:spMkLst>
        </pc:spChg>
      </pc:sldChg>
      <pc:sldChg chg="modSp mod">
        <pc:chgData name="Rana Rafique" userId="fdbf31ac1cea96c5" providerId="LiveId" clId="{B4372A4D-A252-48B6-A949-5B221DC62ADF}" dt="2022-11-19T14:01:16.438" v="1390" actId="20577"/>
        <pc:sldMkLst>
          <pc:docMk/>
          <pc:sldMk cId="4075812741" sldId="291"/>
        </pc:sldMkLst>
        <pc:spChg chg="mod">
          <ac:chgData name="Rana Rafique" userId="fdbf31ac1cea96c5" providerId="LiveId" clId="{B4372A4D-A252-48B6-A949-5B221DC62ADF}" dt="2022-11-19T14:01:16.438" v="1390" actId="20577"/>
          <ac:spMkLst>
            <pc:docMk/>
            <pc:sldMk cId="4075812741" sldId="291"/>
            <ac:spMk id="3" creationId="{11D8DDA9-A286-4E21-858F-8EFACF186BFB}"/>
          </ac:spMkLst>
        </pc:spChg>
      </pc:sldChg>
      <pc:sldChg chg="modSp mod">
        <pc:chgData name="Rana Rafique" userId="fdbf31ac1cea96c5" providerId="LiveId" clId="{B4372A4D-A252-48B6-A949-5B221DC62ADF}" dt="2022-11-19T09:07:00.804" v="854" actId="255"/>
        <pc:sldMkLst>
          <pc:docMk/>
          <pc:sldMk cId="45427644" sldId="293"/>
        </pc:sldMkLst>
        <pc:spChg chg="mod">
          <ac:chgData name="Rana Rafique" userId="fdbf31ac1cea96c5" providerId="LiveId" clId="{B4372A4D-A252-48B6-A949-5B221DC62ADF}" dt="2022-11-19T09:07:00.804" v="854" actId="255"/>
          <ac:spMkLst>
            <pc:docMk/>
            <pc:sldMk cId="45427644" sldId="293"/>
            <ac:spMk id="2" creationId="{2852288F-56F8-2306-6A49-2E06B7AEB9F6}"/>
          </ac:spMkLst>
        </pc:spChg>
      </pc:sldChg>
      <pc:sldChg chg="modSp mod">
        <pc:chgData name="Rana Rafique" userId="fdbf31ac1cea96c5" providerId="LiveId" clId="{B4372A4D-A252-48B6-A949-5B221DC62ADF}" dt="2022-11-19T09:07:25.556" v="856" actId="113"/>
        <pc:sldMkLst>
          <pc:docMk/>
          <pc:sldMk cId="2966646114" sldId="294"/>
        </pc:sldMkLst>
        <pc:spChg chg="mod">
          <ac:chgData name="Rana Rafique" userId="fdbf31ac1cea96c5" providerId="LiveId" clId="{B4372A4D-A252-48B6-A949-5B221DC62ADF}" dt="2022-11-19T09:07:25.556" v="856" actId="113"/>
          <ac:spMkLst>
            <pc:docMk/>
            <pc:sldMk cId="2966646114" sldId="294"/>
            <ac:spMk id="2" creationId="{CBDC8791-778B-8303-24E0-74BDB82FEBE4}"/>
          </ac:spMkLst>
        </pc:spChg>
      </pc:sldChg>
      <pc:sldChg chg="modSp mod">
        <pc:chgData name="Rana Rafique" userId="fdbf31ac1cea96c5" providerId="LiveId" clId="{B4372A4D-A252-48B6-A949-5B221DC62ADF}" dt="2022-11-19T09:07:44.762" v="860" actId="255"/>
        <pc:sldMkLst>
          <pc:docMk/>
          <pc:sldMk cId="552251416" sldId="295"/>
        </pc:sldMkLst>
        <pc:spChg chg="mod">
          <ac:chgData name="Rana Rafique" userId="fdbf31ac1cea96c5" providerId="LiveId" clId="{B4372A4D-A252-48B6-A949-5B221DC62ADF}" dt="2022-11-19T09:07:44.762" v="860" actId="255"/>
          <ac:spMkLst>
            <pc:docMk/>
            <pc:sldMk cId="552251416" sldId="295"/>
            <ac:spMk id="2" creationId="{7D71F22A-E618-3D85-8350-63FCF2EBF298}"/>
          </ac:spMkLst>
        </pc:spChg>
      </pc:sldChg>
      <pc:sldChg chg="modSp mod">
        <pc:chgData name="Rana Rafique" userId="fdbf31ac1cea96c5" providerId="LiveId" clId="{B4372A4D-A252-48B6-A949-5B221DC62ADF}" dt="2022-11-19T09:08:15.561" v="869" actId="20577"/>
        <pc:sldMkLst>
          <pc:docMk/>
          <pc:sldMk cId="521131351" sldId="296"/>
        </pc:sldMkLst>
        <pc:spChg chg="mod">
          <ac:chgData name="Rana Rafique" userId="fdbf31ac1cea96c5" providerId="LiveId" clId="{B4372A4D-A252-48B6-A949-5B221DC62ADF}" dt="2022-11-19T09:08:01.497" v="862" actId="113"/>
          <ac:spMkLst>
            <pc:docMk/>
            <pc:sldMk cId="521131351" sldId="296"/>
            <ac:spMk id="2" creationId="{2B98BC80-B94C-6E06-367B-FB84F0B05A7B}"/>
          </ac:spMkLst>
        </pc:spChg>
        <pc:spChg chg="mod">
          <ac:chgData name="Rana Rafique" userId="fdbf31ac1cea96c5" providerId="LiveId" clId="{B4372A4D-A252-48B6-A949-5B221DC62ADF}" dt="2022-11-19T09:08:15.561" v="869" actId="20577"/>
          <ac:spMkLst>
            <pc:docMk/>
            <pc:sldMk cId="521131351" sldId="296"/>
            <ac:spMk id="3" creationId="{5B902BC6-A3B4-1848-E977-FB776E528E45}"/>
          </ac:spMkLst>
        </pc:spChg>
      </pc:sldChg>
      <pc:sldChg chg="modSp mod">
        <pc:chgData name="Rana Rafique" userId="fdbf31ac1cea96c5" providerId="LiveId" clId="{B4372A4D-A252-48B6-A949-5B221DC62ADF}" dt="2022-11-19T09:08:34.108" v="871" actId="255"/>
        <pc:sldMkLst>
          <pc:docMk/>
          <pc:sldMk cId="2464126537" sldId="297"/>
        </pc:sldMkLst>
        <pc:spChg chg="mod">
          <ac:chgData name="Rana Rafique" userId="fdbf31ac1cea96c5" providerId="LiveId" clId="{B4372A4D-A252-48B6-A949-5B221DC62ADF}" dt="2022-11-19T09:08:34.108" v="871" actId="255"/>
          <ac:spMkLst>
            <pc:docMk/>
            <pc:sldMk cId="2464126537" sldId="297"/>
            <ac:spMk id="2" creationId="{C26A5377-80A2-5B7C-B719-56928CB35981}"/>
          </ac:spMkLst>
        </pc:spChg>
      </pc:sldChg>
      <pc:sldChg chg="modSp mod">
        <pc:chgData name="Rana Rafique" userId="fdbf31ac1cea96c5" providerId="LiveId" clId="{B4372A4D-A252-48B6-A949-5B221DC62ADF}" dt="2022-11-19T08:52:46.028" v="633" actId="1035"/>
        <pc:sldMkLst>
          <pc:docMk/>
          <pc:sldMk cId="2067100152" sldId="300"/>
        </pc:sldMkLst>
        <pc:spChg chg="mod">
          <ac:chgData name="Rana Rafique" userId="fdbf31ac1cea96c5" providerId="LiveId" clId="{B4372A4D-A252-48B6-A949-5B221DC62ADF}" dt="2022-11-19T08:52:46.028" v="633" actId="1035"/>
          <ac:spMkLst>
            <pc:docMk/>
            <pc:sldMk cId="2067100152" sldId="300"/>
            <ac:spMk id="3" creationId="{92C2670A-537D-7D90-25B5-2E708B6704F5}"/>
          </ac:spMkLst>
        </pc:spChg>
      </pc:sldChg>
      <pc:sldChg chg="modSp mod">
        <pc:chgData name="Rana Rafique" userId="fdbf31ac1cea96c5" providerId="LiveId" clId="{B4372A4D-A252-48B6-A949-5B221DC62ADF}" dt="2022-11-19T08:57:51.415" v="737" actId="20577"/>
        <pc:sldMkLst>
          <pc:docMk/>
          <pc:sldMk cId="1048581689" sldId="301"/>
        </pc:sldMkLst>
        <pc:spChg chg="mod">
          <ac:chgData name="Rana Rafique" userId="fdbf31ac1cea96c5" providerId="LiveId" clId="{B4372A4D-A252-48B6-A949-5B221DC62ADF}" dt="2022-11-19T08:57:51.415" v="737" actId="20577"/>
          <ac:spMkLst>
            <pc:docMk/>
            <pc:sldMk cId="1048581689" sldId="301"/>
            <ac:spMk id="3" creationId="{3840C856-CF50-6506-99CB-9A08F1077181}"/>
          </ac:spMkLst>
        </pc:spChg>
      </pc:sldChg>
      <pc:sldChg chg="modSp mod">
        <pc:chgData name="Rana Rafique" userId="fdbf31ac1cea96c5" providerId="LiveId" clId="{B4372A4D-A252-48B6-A949-5B221DC62ADF}" dt="2022-11-20T16:16:34.422" v="1508" actId="20577"/>
        <pc:sldMkLst>
          <pc:docMk/>
          <pc:sldMk cId="2919430461" sldId="302"/>
        </pc:sldMkLst>
        <pc:spChg chg="mod">
          <ac:chgData name="Rana Rafique" userId="fdbf31ac1cea96c5" providerId="LiveId" clId="{B4372A4D-A252-48B6-A949-5B221DC62ADF}" dt="2022-11-19T08:58:27.811" v="743" actId="27636"/>
          <ac:spMkLst>
            <pc:docMk/>
            <pc:sldMk cId="2919430461" sldId="302"/>
            <ac:spMk id="2" creationId="{1FBD537E-AB07-26DD-CD20-9565552DDE01}"/>
          </ac:spMkLst>
        </pc:spChg>
        <pc:spChg chg="mod">
          <ac:chgData name="Rana Rafique" userId="fdbf31ac1cea96c5" providerId="LiveId" clId="{B4372A4D-A252-48B6-A949-5B221DC62ADF}" dt="2022-11-20T16:16:34.422" v="1508" actId="20577"/>
          <ac:spMkLst>
            <pc:docMk/>
            <pc:sldMk cId="2919430461" sldId="302"/>
            <ac:spMk id="3" creationId="{373F4ACC-B562-18D2-E807-1FBC419459B5}"/>
          </ac:spMkLst>
        </pc:spChg>
      </pc:sldChg>
      <pc:sldChg chg="addSp delSp modSp mod">
        <pc:chgData name="Rana Rafique" userId="fdbf31ac1cea96c5" providerId="LiveId" clId="{B4372A4D-A252-48B6-A949-5B221DC62ADF}" dt="2022-11-19T10:33:16.986" v="1313" actId="115"/>
        <pc:sldMkLst>
          <pc:docMk/>
          <pc:sldMk cId="1877455388" sldId="308"/>
        </pc:sldMkLst>
        <pc:spChg chg="mod">
          <ac:chgData name="Rana Rafique" userId="fdbf31ac1cea96c5" providerId="LiveId" clId="{B4372A4D-A252-48B6-A949-5B221DC62ADF}" dt="2022-11-19T10:33:16.986" v="1313" actId="115"/>
          <ac:spMkLst>
            <pc:docMk/>
            <pc:sldMk cId="1877455388" sldId="308"/>
            <ac:spMk id="3" creationId="{61DF31CC-BD13-22B7-4AC6-F803B79E5F70}"/>
          </ac:spMkLst>
        </pc:spChg>
        <pc:spChg chg="add mod">
          <ac:chgData name="Rana Rafique" userId="fdbf31ac1cea96c5" providerId="LiveId" clId="{B4372A4D-A252-48B6-A949-5B221DC62ADF}" dt="2022-11-19T09:39:03.554" v="1039" actId="1076"/>
          <ac:spMkLst>
            <pc:docMk/>
            <pc:sldMk cId="1877455388" sldId="308"/>
            <ac:spMk id="5" creationId="{AF093535-6E0B-4D84-0CC3-3BFF8BDEEEDD}"/>
          </ac:spMkLst>
        </pc:spChg>
        <pc:spChg chg="add del mod">
          <ac:chgData name="Rana Rafique" userId="fdbf31ac1cea96c5" providerId="LiveId" clId="{B4372A4D-A252-48B6-A949-5B221DC62ADF}" dt="2022-11-19T09:37:59.052" v="1018"/>
          <ac:spMkLst>
            <pc:docMk/>
            <pc:sldMk cId="1877455388" sldId="308"/>
            <ac:spMk id="6" creationId="{8707F0F4-831E-C5E0-EA7B-F17DF6E94941}"/>
          </ac:spMkLst>
        </pc:spChg>
        <pc:picChg chg="mod">
          <ac:chgData name="Rana Rafique" userId="fdbf31ac1cea96c5" providerId="LiveId" clId="{B4372A4D-A252-48B6-A949-5B221DC62ADF}" dt="2022-11-19T09:06:27.947" v="851" actId="14100"/>
          <ac:picMkLst>
            <pc:docMk/>
            <pc:sldMk cId="1877455388" sldId="308"/>
            <ac:picMk id="4" creationId="{D8AB4812-BC54-C6A1-1D0C-E45A0B0BB7FA}"/>
          </ac:picMkLst>
        </pc:picChg>
      </pc:sldChg>
      <pc:sldChg chg="modSp del mod">
        <pc:chgData name="Rana Rafique" userId="fdbf31ac1cea96c5" providerId="LiveId" clId="{B4372A4D-A252-48B6-A949-5B221DC62ADF}" dt="2022-11-20T18:39:01.448" v="1543" actId="47"/>
        <pc:sldMkLst>
          <pc:docMk/>
          <pc:sldMk cId="2375925190" sldId="310"/>
        </pc:sldMkLst>
        <pc:spChg chg="mod">
          <ac:chgData name="Rana Rafique" userId="fdbf31ac1cea96c5" providerId="LiveId" clId="{B4372A4D-A252-48B6-A949-5B221DC62ADF}" dt="2022-11-19T09:29:32.254" v="943" actId="1076"/>
          <ac:spMkLst>
            <pc:docMk/>
            <pc:sldMk cId="2375925190" sldId="310"/>
            <ac:spMk id="7" creationId="{021992FA-684B-C0A4-949C-B7A1B51C9FA5}"/>
          </ac:spMkLst>
        </pc:spChg>
        <pc:picChg chg="mod">
          <ac:chgData name="Rana Rafique" userId="fdbf31ac1cea96c5" providerId="LiveId" clId="{B4372A4D-A252-48B6-A949-5B221DC62ADF}" dt="2022-11-19T13:49:50.007" v="1362" actId="1076"/>
          <ac:picMkLst>
            <pc:docMk/>
            <pc:sldMk cId="2375925190" sldId="310"/>
            <ac:picMk id="2" creationId="{D5798D0D-210B-DB8D-D726-31BE65D65114}"/>
          </ac:picMkLst>
        </pc:picChg>
      </pc:sldChg>
      <pc:sldChg chg="del">
        <pc:chgData name="Rana Rafique" userId="fdbf31ac1cea96c5" providerId="LiveId" clId="{B4372A4D-A252-48B6-A949-5B221DC62ADF}" dt="2022-11-19T10:09:17.902" v="1089" actId="47"/>
        <pc:sldMkLst>
          <pc:docMk/>
          <pc:sldMk cId="2824440763" sldId="312"/>
        </pc:sldMkLst>
      </pc:sldChg>
      <pc:sldChg chg="del">
        <pc:chgData name="Rana Rafique" userId="fdbf31ac1cea96c5" providerId="LiveId" clId="{B4372A4D-A252-48B6-A949-5B221DC62ADF}" dt="2022-11-19T10:09:17.902" v="1089" actId="47"/>
        <pc:sldMkLst>
          <pc:docMk/>
          <pc:sldMk cId="2374822903" sldId="313"/>
        </pc:sldMkLst>
      </pc:sldChg>
      <pc:sldChg chg="modSp mod">
        <pc:chgData name="Rana Rafique" userId="fdbf31ac1cea96c5" providerId="LiveId" clId="{B4372A4D-A252-48B6-A949-5B221DC62ADF}" dt="2022-11-19T09:34:13.076" v="1003" actId="1076"/>
        <pc:sldMkLst>
          <pc:docMk/>
          <pc:sldMk cId="1509527339" sldId="316"/>
        </pc:sldMkLst>
        <pc:spChg chg="mod">
          <ac:chgData name="Rana Rafique" userId="fdbf31ac1cea96c5" providerId="LiveId" clId="{B4372A4D-A252-48B6-A949-5B221DC62ADF}" dt="2022-11-19T09:06:55.310" v="853" actId="113"/>
          <ac:spMkLst>
            <pc:docMk/>
            <pc:sldMk cId="1509527339" sldId="316"/>
            <ac:spMk id="2" creationId="{D9FF6B96-ED3C-D6CD-80E7-84222268BBFB}"/>
          </ac:spMkLst>
        </pc:spChg>
        <pc:spChg chg="mod">
          <ac:chgData name="Rana Rafique" userId="fdbf31ac1cea96c5" providerId="LiveId" clId="{B4372A4D-A252-48B6-A949-5B221DC62ADF}" dt="2022-11-19T09:34:13.076" v="1003" actId="1076"/>
          <ac:spMkLst>
            <pc:docMk/>
            <pc:sldMk cId="1509527339" sldId="316"/>
            <ac:spMk id="10" creationId="{43101398-F57D-CCFA-485F-85C51CA5D12B}"/>
          </ac:spMkLst>
        </pc:spChg>
      </pc:sldChg>
      <pc:sldChg chg="modSp mod">
        <pc:chgData name="Rana Rafique" userId="fdbf31ac1cea96c5" providerId="LiveId" clId="{B4372A4D-A252-48B6-A949-5B221DC62ADF}" dt="2022-11-19T09:01:25.486" v="771" actId="20577"/>
        <pc:sldMkLst>
          <pc:docMk/>
          <pc:sldMk cId="3837152416" sldId="317"/>
        </pc:sldMkLst>
        <pc:spChg chg="mod">
          <ac:chgData name="Rana Rafique" userId="fdbf31ac1cea96c5" providerId="LiveId" clId="{B4372A4D-A252-48B6-A949-5B221DC62ADF}" dt="2022-11-19T09:01:25.486" v="771" actId="20577"/>
          <ac:spMkLst>
            <pc:docMk/>
            <pc:sldMk cId="3837152416" sldId="317"/>
            <ac:spMk id="2" creationId="{906E4A96-61F5-47F8-A0FE-905CFC718C30}"/>
          </ac:spMkLst>
        </pc:spChg>
      </pc:sldChg>
      <pc:sldChg chg="del">
        <pc:chgData name="Rana Rafique" userId="fdbf31ac1cea96c5" providerId="LiveId" clId="{B4372A4D-A252-48B6-A949-5B221DC62ADF}" dt="2022-11-19T10:09:17.902" v="1089" actId="47"/>
        <pc:sldMkLst>
          <pc:docMk/>
          <pc:sldMk cId="2260305756" sldId="322"/>
        </pc:sldMkLst>
      </pc:sldChg>
      <pc:sldChg chg="del">
        <pc:chgData name="Rana Rafique" userId="fdbf31ac1cea96c5" providerId="LiveId" clId="{B4372A4D-A252-48B6-A949-5B221DC62ADF}" dt="2022-11-19T10:09:17.902" v="1089" actId="47"/>
        <pc:sldMkLst>
          <pc:docMk/>
          <pc:sldMk cId="958587631" sldId="323"/>
        </pc:sldMkLst>
      </pc:sldChg>
      <pc:sldChg chg="addSp delSp modSp mod">
        <pc:chgData name="Rana Rafique" userId="fdbf31ac1cea96c5" providerId="LiveId" clId="{B4372A4D-A252-48B6-A949-5B221DC62ADF}" dt="2022-11-19T09:32:28.820" v="987" actId="1035"/>
        <pc:sldMkLst>
          <pc:docMk/>
          <pc:sldMk cId="275656756" sldId="324"/>
        </pc:sldMkLst>
        <pc:spChg chg="del">
          <ac:chgData name="Rana Rafique" userId="fdbf31ac1cea96c5" providerId="LiveId" clId="{B4372A4D-A252-48B6-A949-5B221DC62ADF}" dt="2022-11-19T09:32:23.070" v="978" actId="478"/>
          <ac:spMkLst>
            <pc:docMk/>
            <pc:sldMk cId="275656756" sldId="324"/>
            <ac:spMk id="2" creationId="{92D8AC0F-95D7-60F9-8418-DB89E6213BF4}"/>
          </ac:spMkLst>
        </pc:spChg>
        <pc:spChg chg="add mod">
          <ac:chgData name="Rana Rafique" userId="fdbf31ac1cea96c5" providerId="LiveId" clId="{B4372A4D-A252-48B6-A949-5B221DC62ADF}" dt="2022-11-19T09:32:28.820" v="987" actId="1035"/>
          <ac:spMkLst>
            <pc:docMk/>
            <pc:sldMk cId="275656756" sldId="324"/>
            <ac:spMk id="3" creationId="{A2217382-6BD8-2B3E-1D25-ED027251A572}"/>
          </ac:spMkLst>
        </pc:spChg>
      </pc:sldChg>
      <pc:sldChg chg="modSp mod">
        <pc:chgData name="Rana Rafique" userId="fdbf31ac1cea96c5" providerId="LiveId" clId="{B4372A4D-A252-48B6-A949-5B221DC62ADF}" dt="2022-11-19T10:27:06.805" v="1299" actId="1038"/>
        <pc:sldMkLst>
          <pc:docMk/>
          <pc:sldMk cId="4040103570" sldId="325"/>
        </pc:sldMkLst>
        <pc:spChg chg="mod">
          <ac:chgData name="Rana Rafique" userId="fdbf31ac1cea96c5" providerId="LiveId" clId="{B4372A4D-A252-48B6-A949-5B221DC62ADF}" dt="2022-11-19T08:58:40.499" v="744" actId="113"/>
          <ac:spMkLst>
            <pc:docMk/>
            <pc:sldMk cId="4040103570" sldId="325"/>
            <ac:spMk id="2" creationId="{DB3A091E-111E-47EA-4877-3660BD68D01A}"/>
          </ac:spMkLst>
        </pc:spChg>
        <pc:spChg chg="mod">
          <ac:chgData name="Rana Rafique" userId="fdbf31ac1cea96c5" providerId="LiveId" clId="{B4372A4D-A252-48B6-A949-5B221DC62ADF}" dt="2022-11-19T10:27:06.805" v="1299" actId="1038"/>
          <ac:spMkLst>
            <pc:docMk/>
            <pc:sldMk cId="4040103570" sldId="325"/>
            <ac:spMk id="3" creationId="{F0E7396C-6A5F-1C5E-8F16-50F2F505B1B2}"/>
          </ac:spMkLst>
        </pc:spChg>
        <pc:spChg chg="mod">
          <ac:chgData name="Rana Rafique" userId="fdbf31ac1cea96c5" providerId="LiveId" clId="{B4372A4D-A252-48B6-A949-5B221DC62ADF}" dt="2022-11-19T09:32:14.133" v="977" actId="1076"/>
          <ac:spMkLst>
            <pc:docMk/>
            <pc:sldMk cId="4040103570" sldId="325"/>
            <ac:spMk id="6" creationId="{F3CB2AF5-D60F-D3D2-9952-83858C89AB4B}"/>
          </ac:spMkLst>
        </pc:spChg>
        <pc:graphicFrameChg chg="modGraphic">
          <ac:chgData name="Rana Rafique" userId="fdbf31ac1cea96c5" providerId="LiveId" clId="{B4372A4D-A252-48B6-A949-5B221DC62ADF}" dt="2022-11-19T10:12:36.395" v="1096" actId="2711"/>
          <ac:graphicFrameMkLst>
            <pc:docMk/>
            <pc:sldMk cId="4040103570" sldId="325"/>
            <ac:graphicFrameMk id="4" creationId="{5C3AD15A-51B5-4DA2-D944-C1C67E175E78}"/>
          </ac:graphicFrameMkLst>
        </pc:graphicFrameChg>
      </pc:sldChg>
      <pc:sldChg chg="modSp mod">
        <pc:chgData name="Rana Rafique" userId="fdbf31ac1cea96c5" providerId="LiveId" clId="{B4372A4D-A252-48B6-A949-5B221DC62ADF}" dt="2022-11-20T16:15:44.273" v="1507" actId="20577"/>
        <pc:sldMkLst>
          <pc:docMk/>
          <pc:sldMk cId="1968098330" sldId="326"/>
        </pc:sldMkLst>
        <pc:spChg chg="mod">
          <ac:chgData name="Rana Rafique" userId="fdbf31ac1cea96c5" providerId="LiveId" clId="{B4372A4D-A252-48B6-A949-5B221DC62ADF}" dt="2022-11-19T08:59:49.099" v="753" actId="255"/>
          <ac:spMkLst>
            <pc:docMk/>
            <pc:sldMk cId="1968098330" sldId="326"/>
            <ac:spMk id="2" creationId="{FC7F41A8-5951-C443-74DE-F0DEF7C1B9F5}"/>
          </ac:spMkLst>
        </pc:spChg>
        <pc:spChg chg="mod">
          <ac:chgData name="Rana Rafique" userId="fdbf31ac1cea96c5" providerId="LiveId" clId="{B4372A4D-A252-48B6-A949-5B221DC62ADF}" dt="2022-11-20T16:15:44.273" v="1507" actId="20577"/>
          <ac:spMkLst>
            <pc:docMk/>
            <pc:sldMk cId="1968098330" sldId="326"/>
            <ac:spMk id="3" creationId="{5EC38D24-B0B2-A2EC-40BA-71E71FE85BD0}"/>
          </ac:spMkLst>
        </pc:spChg>
      </pc:sldChg>
      <pc:sldChg chg="modSp mod">
        <pc:chgData name="Rana Rafique" userId="fdbf31ac1cea96c5" providerId="LiveId" clId="{B4372A4D-A252-48B6-A949-5B221DC62ADF}" dt="2022-11-19T13:57:28.661" v="1365" actId="20577"/>
        <pc:sldMkLst>
          <pc:docMk/>
          <pc:sldMk cId="719906413" sldId="329"/>
        </pc:sldMkLst>
        <pc:spChg chg="mod">
          <ac:chgData name="Rana Rafique" userId="fdbf31ac1cea96c5" providerId="LiveId" clId="{B4372A4D-A252-48B6-A949-5B221DC62ADF}" dt="2022-11-19T13:57:28.661" v="1365" actId="20577"/>
          <ac:spMkLst>
            <pc:docMk/>
            <pc:sldMk cId="719906413" sldId="329"/>
            <ac:spMk id="3" creationId="{6B1D4CD8-344F-7F86-8A80-B5499ABCBB6F}"/>
          </ac:spMkLst>
        </pc:spChg>
      </pc:sldChg>
      <pc:sldChg chg="modSp mod">
        <pc:chgData name="Rana Rafique" userId="fdbf31ac1cea96c5" providerId="LiveId" clId="{B4372A4D-A252-48B6-A949-5B221DC62ADF}" dt="2022-11-19T13:59:42.316" v="1384" actId="14100"/>
        <pc:sldMkLst>
          <pc:docMk/>
          <pc:sldMk cId="1711194519" sldId="330"/>
        </pc:sldMkLst>
        <pc:spChg chg="mod">
          <ac:chgData name="Rana Rafique" userId="fdbf31ac1cea96c5" providerId="LiveId" clId="{B4372A4D-A252-48B6-A949-5B221DC62ADF}" dt="2022-11-19T13:59:42.316" v="1384" actId="14100"/>
          <ac:spMkLst>
            <pc:docMk/>
            <pc:sldMk cId="1711194519" sldId="330"/>
            <ac:spMk id="3" creationId="{FEB40CE3-13C0-AA57-648A-01FED068E984}"/>
          </ac:spMkLst>
        </pc:spChg>
      </pc:sldChg>
      <pc:sldChg chg="modSp mod">
        <pc:chgData name="Rana Rafique" userId="fdbf31ac1cea96c5" providerId="LiveId" clId="{B4372A4D-A252-48B6-A949-5B221DC62ADF}" dt="2022-11-19T10:32:47.373" v="1312" actId="20577"/>
        <pc:sldMkLst>
          <pc:docMk/>
          <pc:sldMk cId="318863849" sldId="331"/>
        </pc:sldMkLst>
        <pc:spChg chg="mod">
          <ac:chgData name="Rana Rafique" userId="fdbf31ac1cea96c5" providerId="LiveId" clId="{B4372A4D-A252-48B6-A949-5B221DC62ADF}" dt="2022-11-19T10:32:47.373" v="1312" actId="20577"/>
          <ac:spMkLst>
            <pc:docMk/>
            <pc:sldMk cId="318863849" sldId="331"/>
            <ac:spMk id="3" creationId="{CCE2F46F-61FD-5862-EB50-704ACEB51D01}"/>
          </ac:spMkLst>
        </pc:spChg>
      </pc:sldChg>
      <pc:sldChg chg="modSp mod">
        <pc:chgData name="Rana Rafique" userId="fdbf31ac1cea96c5" providerId="LiveId" clId="{B4372A4D-A252-48B6-A949-5B221DC62ADF}" dt="2022-11-19T09:03:07.202" v="826" actId="2711"/>
        <pc:sldMkLst>
          <pc:docMk/>
          <pc:sldMk cId="157130219" sldId="332"/>
        </pc:sldMkLst>
        <pc:spChg chg="mod">
          <ac:chgData name="Rana Rafique" userId="fdbf31ac1cea96c5" providerId="LiveId" clId="{B4372A4D-A252-48B6-A949-5B221DC62ADF}" dt="2022-11-19T09:03:07.202" v="826" actId="2711"/>
          <ac:spMkLst>
            <pc:docMk/>
            <pc:sldMk cId="157130219" sldId="332"/>
            <ac:spMk id="3" creationId="{4B4F43D1-3322-F40F-B867-32F68515274A}"/>
          </ac:spMkLst>
        </pc:spChg>
      </pc:sldChg>
      <pc:sldChg chg="modSp mod">
        <pc:chgData name="Rana Rafique" userId="fdbf31ac1cea96c5" providerId="LiveId" clId="{B4372A4D-A252-48B6-A949-5B221DC62ADF}" dt="2022-11-19T13:54:03.893" v="1363" actId="20577"/>
        <pc:sldMkLst>
          <pc:docMk/>
          <pc:sldMk cId="2291367945" sldId="335"/>
        </pc:sldMkLst>
        <pc:spChg chg="mod">
          <ac:chgData name="Rana Rafique" userId="fdbf31ac1cea96c5" providerId="LiveId" clId="{B4372A4D-A252-48B6-A949-5B221DC62ADF}" dt="2022-11-19T08:58:59.190" v="747" actId="27636"/>
          <ac:spMkLst>
            <pc:docMk/>
            <pc:sldMk cId="2291367945" sldId="335"/>
            <ac:spMk id="2" creationId="{1ADF9707-981D-8C77-B287-AA8890B39D49}"/>
          </ac:spMkLst>
        </pc:spChg>
        <pc:spChg chg="mod">
          <ac:chgData name="Rana Rafique" userId="fdbf31ac1cea96c5" providerId="LiveId" clId="{B4372A4D-A252-48B6-A949-5B221DC62ADF}" dt="2022-11-19T13:54:03.893" v="1363" actId="20577"/>
          <ac:spMkLst>
            <pc:docMk/>
            <pc:sldMk cId="2291367945" sldId="335"/>
            <ac:spMk id="4" creationId="{AD4A8D2C-9A8F-CBD1-9B8D-ACBCF3EBF670}"/>
          </ac:spMkLst>
        </pc:spChg>
        <pc:picChg chg="mod">
          <ac:chgData name="Rana Rafique" userId="fdbf31ac1cea96c5" providerId="LiveId" clId="{B4372A4D-A252-48B6-A949-5B221DC62ADF}" dt="2022-11-19T08:50:26.132" v="579" actId="1038"/>
          <ac:picMkLst>
            <pc:docMk/>
            <pc:sldMk cId="2291367945" sldId="335"/>
            <ac:picMk id="2050" creationId="{E4E4DCF8-5BB9-920E-036B-4EF24EF59D8A}"/>
          </ac:picMkLst>
        </pc:picChg>
      </pc:sldChg>
      <pc:sldChg chg="modSp mod">
        <pc:chgData name="Rana Rafique" userId="fdbf31ac1cea96c5" providerId="LiveId" clId="{B4372A4D-A252-48B6-A949-5B221DC62ADF}" dt="2022-11-19T08:59:26.362" v="750" actId="255"/>
        <pc:sldMkLst>
          <pc:docMk/>
          <pc:sldMk cId="1624504480" sldId="336"/>
        </pc:sldMkLst>
        <pc:spChg chg="mod">
          <ac:chgData name="Rana Rafique" userId="fdbf31ac1cea96c5" providerId="LiveId" clId="{B4372A4D-A252-48B6-A949-5B221DC62ADF}" dt="2022-11-19T08:59:26.362" v="750" actId="255"/>
          <ac:spMkLst>
            <pc:docMk/>
            <pc:sldMk cId="1624504480" sldId="336"/>
            <ac:spMk id="2" creationId="{9E14A027-8089-7213-29D1-B02A32BE78F7}"/>
          </ac:spMkLst>
        </pc:spChg>
        <pc:spChg chg="mod">
          <ac:chgData name="Rana Rafique" userId="fdbf31ac1cea96c5" providerId="LiveId" clId="{B4372A4D-A252-48B6-A949-5B221DC62ADF}" dt="2022-11-19T08:44:40.851" v="343" actId="14100"/>
          <ac:spMkLst>
            <pc:docMk/>
            <pc:sldMk cId="1624504480" sldId="336"/>
            <ac:spMk id="6" creationId="{C828F7F6-D55A-389D-1797-D048A68C9E50}"/>
          </ac:spMkLst>
        </pc:spChg>
        <pc:picChg chg="mod">
          <ac:chgData name="Rana Rafique" userId="fdbf31ac1cea96c5" providerId="LiveId" clId="{B4372A4D-A252-48B6-A949-5B221DC62ADF}" dt="2022-11-19T08:44:45.384" v="344" actId="14100"/>
          <ac:picMkLst>
            <pc:docMk/>
            <pc:sldMk cId="1624504480" sldId="336"/>
            <ac:picMk id="3078" creationId="{912266C9-9A25-235D-B454-06B7C82FFCFA}"/>
          </ac:picMkLst>
        </pc:picChg>
      </pc:sldChg>
      <pc:sldChg chg="addSp delSp modSp mod">
        <pc:chgData name="Rana Rafique" userId="fdbf31ac1cea96c5" providerId="LiveId" clId="{B4372A4D-A252-48B6-A949-5B221DC62ADF}" dt="2022-11-19T08:59:33.363" v="751" actId="255"/>
        <pc:sldMkLst>
          <pc:docMk/>
          <pc:sldMk cId="3999674838" sldId="337"/>
        </pc:sldMkLst>
        <pc:spChg chg="mod">
          <ac:chgData name="Rana Rafique" userId="fdbf31ac1cea96c5" providerId="LiveId" clId="{B4372A4D-A252-48B6-A949-5B221DC62ADF}" dt="2022-11-19T08:59:33.363" v="751" actId="255"/>
          <ac:spMkLst>
            <pc:docMk/>
            <pc:sldMk cId="3999674838" sldId="337"/>
            <ac:spMk id="2" creationId="{00A33A36-9425-1AD7-8D73-C83BEFC0FDC3}"/>
          </ac:spMkLst>
        </pc:spChg>
        <pc:spChg chg="add mod">
          <ac:chgData name="Rana Rafique" userId="fdbf31ac1cea96c5" providerId="LiveId" clId="{B4372A4D-A252-48B6-A949-5B221DC62ADF}" dt="2022-11-19T08:40:49.318" v="334" actId="14100"/>
          <ac:spMkLst>
            <pc:docMk/>
            <pc:sldMk cId="3999674838" sldId="337"/>
            <ac:spMk id="3" creationId="{3CD088C7-63F7-3AC4-94CA-9D476DBCA0B9}"/>
          </ac:spMkLst>
        </pc:spChg>
        <pc:spChg chg="del mod">
          <ac:chgData name="Rana Rafique" userId="fdbf31ac1cea96c5" providerId="LiveId" clId="{B4372A4D-A252-48B6-A949-5B221DC62ADF}" dt="2022-11-19T08:39:15.448" v="278" actId="478"/>
          <ac:spMkLst>
            <pc:docMk/>
            <pc:sldMk cId="3999674838" sldId="337"/>
            <ac:spMk id="4" creationId="{4E95BC02-7C2E-C015-F5AF-5F84C70AE5DE}"/>
          </ac:spMkLst>
        </pc:spChg>
        <pc:picChg chg="mod">
          <ac:chgData name="Rana Rafique" userId="fdbf31ac1cea96c5" providerId="LiveId" clId="{B4372A4D-A252-48B6-A949-5B221DC62ADF}" dt="2022-11-19T08:41:01.459" v="341" actId="14100"/>
          <ac:picMkLst>
            <pc:docMk/>
            <pc:sldMk cId="3999674838" sldId="337"/>
            <ac:picMk id="4098" creationId="{6CE777B9-7A06-04C8-B056-BE15E87584C2}"/>
          </ac:picMkLst>
        </pc:picChg>
      </pc:sldChg>
      <pc:sldChg chg="modSp mod">
        <pc:chgData name="Rana Rafique" userId="fdbf31ac1cea96c5" providerId="LiveId" clId="{B4372A4D-A252-48B6-A949-5B221DC62ADF}" dt="2022-11-19T08:59:19.129" v="749" actId="255"/>
        <pc:sldMkLst>
          <pc:docMk/>
          <pc:sldMk cId="3810272968" sldId="338"/>
        </pc:sldMkLst>
        <pc:spChg chg="mod">
          <ac:chgData name="Rana Rafique" userId="fdbf31ac1cea96c5" providerId="LiveId" clId="{B4372A4D-A252-48B6-A949-5B221DC62ADF}" dt="2022-11-19T08:59:19.129" v="749" actId="255"/>
          <ac:spMkLst>
            <pc:docMk/>
            <pc:sldMk cId="3810272968" sldId="338"/>
            <ac:spMk id="2" creationId="{3F5C1F8B-374B-9558-2AAC-DCF8B13B8DA2}"/>
          </ac:spMkLst>
        </pc:spChg>
        <pc:spChg chg="mod">
          <ac:chgData name="Rana Rafique" userId="fdbf31ac1cea96c5" providerId="LiveId" clId="{B4372A4D-A252-48B6-A949-5B221DC62ADF}" dt="2022-11-19T08:45:06.794" v="346" actId="2710"/>
          <ac:spMkLst>
            <pc:docMk/>
            <pc:sldMk cId="3810272968" sldId="338"/>
            <ac:spMk id="4" creationId="{52CA1122-B7D1-4F43-D707-DDC5EB648EF4}"/>
          </ac:spMkLst>
        </pc:spChg>
        <pc:picChg chg="mod">
          <ac:chgData name="Rana Rafique" userId="fdbf31ac1cea96c5" providerId="LiveId" clId="{B4372A4D-A252-48B6-A949-5B221DC62ADF}" dt="2022-11-19T08:45:17.078" v="349" actId="14100"/>
          <ac:picMkLst>
            <pc:docMk/>
            <pc:sldMk cId="3810272968" sldId="338"/>
            <ac:picMk id="5122" creationId="{399D11C0-B5BA-719C-D6BD-F15F92573E87}"/>
          </ac:picMkLst>
        </pc:picChg>
      </pc:sldChg>
      <pc:sldChg chg="modSp mod">
        <pc:chgData name="Rana Rafique" userId="fdbf31ac1cea96c5" providerId="LiveId" clId="{B4372A4D-A252-48B6-A949-5B221DC62ADF}" dt="2022-11-19T08:45:53.659" v="364" actId="2710"/>
        <pc:sldMkLst>
          <pc:docMk/>
          <pc:sldMk cId="3322505056" sldId="339"/>
        </pc:sldMkLst>
        <pc:spChg chg="mod">
          <ac:chgData name="Rana Rafique" userId="fdbf31ac1cea96c5" providerId="LiveId" clId="{B4372A4D-A252-48B6-A949-5B221DC62ADF}" dt="2022-11-19T08:45:53.659" v="364" actId="2710"/>
          <ac:spMkLst>
            <pc:docMk/>
            <pc:sldMk cId="3322505056" sldId="339"/>
            <ac:spMk id="5" creationId="{E3CE1377-BE34-F0B2-47E9-EF3712EE998A}"/>
          </ac:spMkLst>
        </pc:spChg>
      </pc:sldChg>
      <pc:sldChg chg="modSp mod">
        <pc:chgData name="Rana Rafique" userId="fdbf31ac1cea96c5" providerId="LiveId" clId="{B4372A4D-A252-48B6-A949-5B221DC62ADF}" dt="2022-11-19T08:58:50.031" v="745" actId="255"/>
        <pc:sldMkLst>
          <pc:docMk/>
          <pc:sldMk cId="914817232" sldId="340"/>
        </pc:sldMkLst>
        <pc:spChg chg="mod">
          <ac:chgData name="Rana Rafique" userId="fdbf31ac1cea96c5" providerId="LiveId" clId="{B4372A4D-A252-48B6-A949-5B221DC62ADF}" dt="2022-11-19T08:58:50.031" v="745" actId="255"/>
          <ac:spMkLst>
            <pc:docMk/>
            <pc:sldMk cId="914817232" sldId="340"/>
            <ac:spMk id="2" creationId="{4F76055C-D098-BB67-0A33-A9327F476BFA}"/>
          </ac:spMkLst>
        </pc:spChg>
      </pc:sldChg>
      <pc:sldChg chg="addSp delSp modSp mod">
        <pc:chgData name="Rana Rafique" userId="fdbf31ac1cea96c5" providerId="LiveId" clId="{B4372A4D-A252-48B6-A949-5B221DC62ADF}" dt="2022-11-19T10:26:49.163" v="1286" actId="1037"/>
        <pc:sldMkLst>
          <pc:docMk/>
          <pc:sldMk cId="577351628" sldId="341"/>
        </pc:sldMkLst>
        <pc:spChg chg="mod">
          <ac:chgData name="Rana Rafique" userId="fdbf31ac1cea96c5" providerId="LiveId" clId="{B4372A4D-A252-48B6-A949-5B221DC62ADF}" dt="2022-11-19T08:59:06.675" v="748" actId="255"/>
          <ac:spMkLst>
            <pc:docMk/>
            <pc:sldMk cId="577351628" sldId="341"/>
            <ac:spMk id="2" creationId="{4B81F1AA-0C82-1F58-903D-67BB983C4239}"/>
          </ac:spMkLst>
        </pc:spChg>
        <pc:spChg chg="add del mod">
          <ac:chgData name="Rana Rafique" userId="fdbf31ac1cea96c5" providerId="LiveId" clId="{B4372A4D-A252-48B6-A949-5B221DC62ADF}" dt="2022-11-19T08:47:52.824" v="380" actId="478"/>
          <ac:spMkLst>
            <pc:docMk/>
            <pc:sldMk cId="577351628" sldId="341"/>
            <ac:spMk id="3" creationId="{94C3E804-8E6D-8FB9-2FDB-2E9161811EE4}"/>
          </ac:spMkLst>
        </pc:spChg>
        <pc:spChg chg="mod">
          <ac:chgData name="Rana Rafique" userId="fdbf31ac1cea96c5" providerId="LiveId" clId="{B4372A4D-A252-48B6-A949-5B221DC62ADF}" dt="2022-11-19T10:26:49.163" v="1286" actId="1037"/>
          <ac:spMkLst>
            <pc:docMk/>
            <pc:sldMk cId="577351628" sldId="341"/>
            <ac:spMk id="4" creationId="{65D400CF-65D3-B61C-959C-1D2224C5F289}"/>
          </ac:spMkLst>
        </pc:spChg>
        <pc:spChg chg="mod">
          <ac:chgData name="Rana Rafique" userId="fdbf31ac1cea96c5" providerId="LiveId" clId="{B4372A4D-A252-48B6-A949-5B221DC62ADF}" dt="2022-11-19T08:49:25.701" v="546" actId="1038"/>
          <ac:spMkLst>
            <pc:docMk/>
            <pc:sldMk cId="577351628" sldId="341"/>
            <ac:spMk id="5" creationId="{88B18551-17B0-7C87-CA79-C1F53C6249D6}"/>
          </ac:spMkLst>
        </pc:spChg>
        <pc:picChg chg="add del mod">
          <ac:chgData name="Rana Rafique" userId="fdbf31ac1cea96c5" providerId="LiveId" clId="{B4372A4D-A252-48B6-A949-5B221DC62ADF}" dt="2022-11-19T08:48:51.641" v="469" actId="478"/>
          <ac:picMkLst>
            <pc:docMk/>
            <pc:sldMk cId="577351628" sldId="341"/>
            <ac:picMk id="1026" creationId="{C1E609EA-A79C-C4EB-B9BF-DB954C5EC50D}"/>
          </ac:picMkLst>
        </pc:picChg>
        <pc:picChg chg="add del">
          <ac:chgData name="Rana Rafique" userId="fdbf31ac1cea96c5" providerId="LiveId" clId="{B4372A4D-A252-48B6-A949-5B221DC62ADF}" dt="2022-11-19T08:48:57.111" v="471" actId="478"/>
          <ac:picMkLst>
            <pc:docMk/>
            <pc:sldMk cId="577351628" sldId="341"/>
            <ac:picMk id="1028" creationId="{A4465BD1-4A52-96C6-0F57-BF90E37D4D09}"/>
          </ac:picMkLst>
        </pc:picChg>
        <pc:picChg chg="add mod">
          <ac:chgData name="Rana Rafique" userId="fdbf31ac1cea96c5" providerId="LiveId" clId="{B4372A4D-A252-48B6-A949-5B221DC62ADF}" dt="2022-11-19T08:49:51.987" v="563" actId="14100"/>
          <ac:picMkLst>
            <pc:docMk/>
            <pc:sldMk cId="577351628" sldId="341"/>
            <ac:picMk id="1030" creationId="{EFCAF88A-E3CA-5595-744F-8BA1E548190D}"/>
          </ac:picMkLst>
        </pc:picChg>
        <pc:picChg chg="del mod">
          <ac:chgData name="Rana Rafique" userId="fdbf31ac1cea96c5" providerId="LiveId" clId="{B4372A4D-A252-48B6-A949-5B221DC62ADF}" dt="2022-11-19T08:47:49.964" v="379" actId="478"/>
          <ac:picMkLst>
            <pc:docMk/>
            <pc:sldMk cId="577351628" sldId="341"/>
            <ac:picMk id="8196" creationId="{9D87EC49-92C2-6E69-C6CE-07EBDDF294A9}"/>
          </ac:picMkLst>
        </pc:picChg>
      </pc:sldChg>
      <pc:sldChg chg="modSp mod">
        <pc:chgData name="Rana Rafique" userId="fdbf31ac1cea96c5" providerId="LiveId" clId="{B4372A4D-A252-48B6-A949-5B221DC62ADF}" dt="2022-11-19T14:19:57.014" v="1443"/>
        <pc:sldMkLst>
          <pc:docMk/>
          <pc:sldMk cId="890255370" sldId="342"/>
        </pc:sldMkLst>
        <pc:spChg chg="mod">
          <ac:chgData name="Rana Rafique" userId="fdbf31ac1cea96c5" providerId="LiveId" clId="{B4372A4D-A252-48B6-A949-5B221DC62ADF}" dt="2022-11-19T09:35:58.080" v="1015" actId="1076"/>
          <ac:spMkLst>
            <pc:docMk/>
            <pc:sldMk cId="890255370" sldId="342"/>
            <ac:spMk id="9" creationId="{653DF76E-5EE7-B417-5523-DDBB96FF2137}"/>
          </ac:spMkLst>
        </pc:spChg>
        <pc:graphicFrameChg chg="mod">
          <ac:chgData name="Rana Rafique" userId="fdbf31ac1cea96c5" providerId="LiveId" clId="{B4372A4D-A252-48B6-A949-5B221DC62ADF}" dt="2022-11-19T14:19:57.014" v="1443"/>
          <ac:graphicFrameMkLst>
            <pc:docMk/>
            <pc:sldMk cId="890255370" sldId="342"/>
            <ac:graphicFrameMk id="5" creationId="{A0E68029-581C-6EAD-800B-F73C50940DA6}"/>
          </ac:graphicFrameMkLst>
        </pc:graphicFrameChg>
      </pc:sldChg>
      <pc:sldChg chg="del">
        <pc:chgData name="Rana Rafique" userId="fdbf31ac1cea96c5" providerId="LiveId" clId="{B4372A4D-A252-48B6-A949-5B221DC62ADF}" dt="2022-11-19T10:09:17.902" v="1089" actId="47"/>
        <pc:sldMkLst>
          <pc:docMk/>
          <pc:sldMk cId="892453891" sldId="343"/>
        </pc:sldMkLst>
      </pc:sldChg>
      <pc:sldChg chg="del">
        <pc:chgData name="Rana Rafique" userId="fdbf31ac1cea96c5" providerId="LiveId" clId="{B4372A4D-A252-48B6-A949-5B221DC62ADF}" dt="2022-11-19T10:09:17.902" v="1089" actId="47"/>
        <pc:sldMkLst>
          <pc:docMk/>
          <pc:sldMk cId="1190174030" sldId="344"/>
        </pc:sldMkLst>
      </pc:sldChg>
      <pc:sldChg chg="del">
        <pc:chgData name="Rana Rafique" userId="fdbf31ac1cea96c5" providerId="LiveId" clId="{B4372A4D-A252-48B6-A949-5B221DC62ADF}" dt="2022-11-19T10:09:17.902" v="1089" actId="47"/>
        <pc:sldMkLst>
          <pc:docMk/>
          <pc:sldMk cId="1923837683" sldId="345"/>
        </pc:sldMkLst>
      </pc:sldChg>
      <pc:sldChg chg="del">
        <pc:chgData name="Rana Rafique" userId="fdbf31ac1cea96c5" providerId="LiveId" clId="{B4372A4D-A252-48B6-A949-5B221DC62ADF}" dt="2022-11-19T10:09:17.902" v="1089" actId="47"/>
        <pc:sldMkLst>
          <pc:docMk/>
          <pc:sldMk cId="2535487507" sldId="346"/>
        </pc:sldMkLst>
      </pc:sldChg>
      <pc:sldChg chg="del">
        <pc:chgData name="Rana Rafique" userId="fdbf31ac1cea96c5" providerId="LiveId" clId="{B4372A4D-A252-48B6-A949-5B221DC62ADF}" dt="2022-11-19T10:09:17.902" v="1089" actId="47"/>
        <pc:sldMkLst>
          <pc:docMk/>
          <pc:sldMk cId="4156595232" sldId="347"/>
        </pc:sldMkLst>
      </pc:sldChg>
      <pc:sldChg chg="modSp add mod modNotesTx">
        <pc:chgData name="Rana Rafique" userId="fdbf31ac1cea96c5" providerId="LiveId" clId="{B4372A4D-A252-48B6-A949-5B221DC62ADF}" dt="2022-11-19T13:48:29.736" v="1361" actId="12"/>
        <pc:sldMkLst>
          <pc:docMk/>
          <pc:sldMk cId="2602785292" sldId="348"/>
        </pc:sldMkLst>
        <pc:spChg chg="mod">
          <ac:chgData name="Rana Rafique" userId="fdbf31ac1cea96c5" providerId="LiveId" clId="{B4372A4D-A252-48B6-A949-5B221DC62ADF}" dt="2022-11-19T08:59:58.240" v="754" actId="255"/>
          <ac:spMkLst>
            <pc:docMk/>
            <pc:sldMk cId="2602785292" sldId="348"/>
            <ac:spMk id="2" creationId="{486BFED7-232A-C8E1-2F6B-E47A2A2C4C6B}"/>
          </ac:spMkLst>
        </pc:spChg>
        <pc:spChg chg="mod">
          <ac:chgData name="Rana Rafique" userId="fdbf31ac1cea96c5" providerId="LiveId" clId="{B4372A4D-A252-48B6-A949-5B221DC62ADF}" dt="2022-11-19T13:48:29.736" v="1361" actId="12"/>
          <ac:spMkLst>
            <pc:docMk/>
            <pc:sldMk cId="2602785292" sldId="348"/>
            <ac:spMk id="3" creationId="{5547C63F-6E21-8ED7-5AA1-58F044470D17}"/>
          </ac:spMkLst>
        </pc:spChg>
      </pc:sldChg>
      <pc:sldChg chg="modSp add del mod">
        <pc:chgData name="Rana Rafique" userId="fdbf31ac1cea96c5" providerId="LiveId" clId="{B4372A4D-A252-48B6-A949-5B221DC62ADF}" dt="2022-11-19T08:57:28.051" v="725" actId="47"/>
        <pc:sldMkLst>
          <pc:docMk/>
          <pc:sldMk cId="2034405729" sldId="349"/>
        </pc:sldMkLst>
        <pc:spChg chg="mod">
          <ac:chgData name="Rana Rafique" userId="fdbf31ac1cea96c5" providerId="LiveId" clId="{B4372A4D-A252-48B6-A949-5B221DC62ADF}" dt="2022-11-19T08:53:42.394" v="647"/>
          <ac:spMkLst>
            <pc:docMk/>
            <pc:sldMk cId="2034405729" sldId="349"/>
            <ac:spMk id="3" creationId="{FEB40CE3-13C0-AA57-648A-01FED068E984}"/>
          </ac:spMkLst>
        </pc:spChg>
      </pc:sldChg>
      <pc:sldChg chg="modSp add mod">
        <pc:chgData name="Rana Rafique" userId="fdbf31ac1cea96c5" providerId="LiveId" clId="{B4372A4D-A252-48B6-A949-5B221DC62ADF}" dt="2022-11-19T14:16:44.116" v="1410" actId="5793"/>
        <pc:sldMkLst>
          <pc:docMk/>
          <pc:sldMk cId="4068962830" sldId="349"/>
        </pc:sldMkLst>
        <pc:spChg chg="mod">
          <ac:chgData name="Rana Rafique" userId="fdbf31ac1cea96c5" providerId="LiveId" clId="{B4372A4D-A252-48B6-A949-5B221DC62ADF}" dt="2022-11-19T14:16:44.116" v="1410" actId="5793"/>
          <ac:spMkLst>
            <pc:docMk/>
            <pc:sldMk cId="4068962830" sldId="349"/>
            <ac:spMk id="2" creationId="{6FCD5645-0A97-7376-5EA5-8BF5B8FF401C}"/>
          </ac:spMkLst>
        </pc:spChg>
        <pc:spChg chg="mod">
          <ac:chgData name="Rana Rafique" userId="fdbf31ac1cea96c5" providerId="LiveId" clId="{B4372A4D-A252-48B6-A949-5B221DC62ADF}" dt="2022-11-19T10:09:07.204" v="1088" actId="20577"/>
          <ac:spMkLst>
            <pc:docMk/>
            <pc:sldMk cId="4068962830" sldId="349"/>
            <ac:spMk id="3" creationId="{A6875304-597A-0574-54D5-E64FDB126FD0}"/>
          </ac:spMkLst>
        </pc:spChg>
      </pc:sldChg>
      <pc:sldMasterChg chg="modSldLayout">
        <pc:chgData name="Rana Rafique" userId="fdbf31ac1cea96c5" providerId="LiveId" clId="{B4372A4D-A252-48B6-A949-5B221DC62ADF}" dt="2022-11-19T10:26:17.390" v="1254" actId="255"/>
        <pc:sldMasterMkLst>
          <pc:docMk/>
          <pc:sldMasterMk cId="3458529343" sldId="2147483648"/>
        </pc:sldMasterMkLst>
        <pc:sldLayoutChg chg="modSp">
          <pc:chgData name="Rana Rafique" userId="fdbf31ac1cea96c5" providerId="LiveId" clId="{B4372A4D-A252-48B6-A949-5B221DC62ADF}" dt="2022-11-19T10:24:23.220" v="1162" actId="2711"/>
          <pc:sldLayoutMkLst>
            <pc:docMk/>
            <pc:sldMasterMk cId="3458529343" sldId="2147483648"/>
            <pc:sldLayoutMk cId="3006333830" sldId="2147483650"/>
          </pc:sldLayoutMkLst>
          <pc:spChg chg="mod">
            <ac:chgData name="Rana Rafique" userId="fdbf31ac1cea96c5" providerId="LiveId" clId="{B4372A4D-A252-48B6-A949-5B221DC62ADF}" dt="2022-11-19T10:24:23.220" v="1162" actId="2711"/>
            <ac:spMkLst>
              <pc:docMk/>
              <pc:sldMasterMk cId="3458529343" sldId="2147483648"/>
              <pc:sldLayoutMk cId="3006333830" sldId="2147483650"/>
              <ac:spMk id="6" creationId="{E2FC6D68-0ADE-F190-59FE-E368602EADB7}"/>
            </ac:spMkLst>
          </pc:spChg>
        </pc:sldLayoutChg>
        <pc:sldLayoutChg chg="modSp mod">
          <pc:chgData name="Rana Rafique" userId="fdbf31ac1cea96c5" providerId="LiveId" clId="{B4372A4D-A252-48B6-A949-5B221DC62ADF}" dt="2022-11-19T10:25:57.247" v="1233" actId="1038"/>
          <pc:sldLayoutMkLst>
            <pc:docMk/>
            <pc:sldMasterMk cId="3458529343" sldId="2147483648"/>
            <pc:sldLayoutMk cId="4034915690" sldId="2147483651"/>
          </pc:sldLayoutMkLst>
          <pc:spChg chg="mod">
            <ac:chgData name="Rana Rafique" userId="fdbf31ac1cea96c5" providerId="LiveId" clId="{B4372A4D-A252-48B6-A949-5B221DC62ADF}" dt="2022-11-19T10:25:57.247" v="1233" actId="1038"/>
            <ac:spMkLst>
              <pc:docMk/>
              <pc:sldMasterMk cId="3458529343" sldId="2147483648"/>
              <pc:sldLayoutMk cId="4034915690" sldId="2147483651"/>
              <ac:spMk id="6" creationId="{B32AFC78-20B6-8725-9A85-202B3953661C}"/>
            </ac:spMkLst>
          </pc:spChg>
        </pc:sldLayoutChg>
        <pc:sldLayoutChg chg="modSp mod">
          <pc:chgData name="Rana Rafique" userId="fdbf31ac1cea96c5" providerId="LiveId" clId="{B4372A4D-A252-48B6-A949-5B221DC62ADF}" dt="2022-11-19T10:26:17.390" v="1254" actId="255"/>
          <pc:sldLayoutMkLst>
            <pc:docMk/>
            <pc:sldMasterMk cId="3458529343" sldId="2147483648"/>
            <pc:sldLayoutMk cId="2207155353" sldId="2147483654"/>
          </pc:sldLayoutMkLst>
          <pc:spChg chg="mod">
            <ac:chgData name="Rana Rafique" userId="fdbf31ac1cea96c5" providerId="LiveId" clId="{B4372A4D-A252-48B6-A949-5B221DC62ADF}" dt="2022-11-19T10:26:17.390" v="1254" actId="255"/>
            <ac:spMkLst>
              <pc:docMk/>
              <pc:sldMasterMk cId="3458529343" sldId="2147483648"/>
              <pc:sldLayoutMk cId="2207155353" sldId="2147483654"/>
              <ac:spMk id="5" creationId="{E9A0E782-15A9-D8C4-6B48-6BC544AF6D63}"/>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dbf31ac1cea96c5/Documents/Sta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fdbf31ac1cea96c5/Documents/Music%20Websites%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13708221443421E-2"/>
          <c:y val="9.8910690408981899E-2"/>
          <c:w val="0.9363396636475354"/>
          <c:h val="0.7771658849247618"/>
        </c:manualLayout>
      </c:layout>
      <c:lineChart>
        <c:grouping val="standard"/>
        <c:varyColors val="0"/>
        <c:ser>
          <c:idx val="0"/>
          <c:order val="0"/>
          <c:tx>
            <c:strRef>
              <c:f>'Songs Trend'!$B$1</c:f>
              <c:strCache>
                <c:ptCount val="1"/>
                <c:pt idx="0">
                  <c:v>Urdu</c:v>
                </c:pt>
              </c:strCache>
            </c:strRef>
          </c:tx>
          <c:spPr>
            <a:ln w="28575" cap="rnd">
              <a:solidFill>
                <a:schemeClr val="accent1"/>
              </a:solidFill>
              <a:round/>
            </a:ln>
            <a:effectLst/>
          </c:spPr>
          <c:marker>
            <c:symbol val="none"/>
          </c:marker>
          <c:cat>
            <c:strRef>
              <c:f>'Songs Trend'!$A$2:$A$8</c:f>
              <c:strCache>
                <c:ptCount val="7"/>
                <c:pt idx="0">
                  <c:v>1948-1957</c:v>
                </c:pt>
                <c:pt idx="1">
                  <c:v>1958-1967</c:v>
                </c:pt>
                <c:pt idx="2">
                  <c:v>1968-1977</c:v>
                </c:pt>
                <c:pt idx="3">
                  <c:v>1978-1987</c:v>
                </c:pt>
                <c:pt idx="4">
                  <c:v>1988-1997</c:v>
                </c:pt>
                <c:pt idx="5">
                  <c:v>1998-2007</c:v>
                </c:pt>
                <c:pt idx="6">
                  <c:v>2008-2017</c:v>
                </c:pt>
              </c:strCache>
            </c:strRef>
          </c:cat>
          <c:val>
            <c:numRef>
              <c:f>'Songs Trend'!$B$2:$B$8</c:f>
              <c:numCache>
                <c:formatCode>General</c:formatCode>
                <c:ptCount val="7"/>
                <c:pt idx="0">
                  <c:v>893</c:v>
                </c:pt>
                <c:pt idx="1">
                  <c:v>2653</c:v>
                </c:pt>
                <c:pt idx="2">
                  <c:v>1984</c:v>
                </c:pt>
                <c:pt idx="3">
                  <c:v>574</c:v>
                </c:pt>
                <c:pt idx="4">
                  <c:v>210</c:v>
                </c:pt>
                <c:pt idx="5">
                  <c:v>105</c:v>
                </c:pt>
                <c:pt idx="6">
                  <c:v>54</c:v>
                </c:pt>
              </c:numCache>
            </c:numRef>
          </c:val>
          <c:smooth val="0"/>
          <c:extLst>
            <c:ext xmlns:c16="http://schemas.microsoft.com/office/drawing/2014/chart" uri="{C3380CC4-5D6E-409C-BE32-E72D297353CC}">
              <c16:uniqueId val="{00000000-CA81-4D06-B00D-937CB09AF381}"/>
            </c:ext>
          </c:extLst>
        </c:ser>
        <c:ser>
          <c:idx val="1"/>
          <c:order val="1"/>
          <c:tx>
            <c:strRef>
              <c:f>'Songs Trend'!$C$1</c:f>
              <c:strCache>
                <c:ptCount val="1"/>
                <c:pt idx="0">
                  <c:v>Punjabi</c:v>
                </c:pt>
              </c:strCache>
            </c:strRef>
          </c:tx>
          <c:spPr>
            <a:ln w="28575" cap="rnd">
              <a:solidFill>
                <a:schemeClr val="accent2"/>
              </a:solidFill>
              <a:round/>
            </a:ln>
            <a:effectLst/>
          </c:spPr>
          <c:marker>
            <c:symbol val="none"/>
          </c:marker>
          <c:cat>
            <c:strRef>
              <c:f>'Songs Trend'!$A$2:$A$8</c:f>
              <c:strCache>
                <c:ptCount val="7"/>
                <c:pt idx="0">
                  <c:v>1948-1957</c:v>
                </c:pt>
                <c:pt idx="1">
                  <c:v>1958-1967</c:v>
                </c:pt>
                <c:pt idx="2">
                  <c:v>1968-1977</c:v>
                </c:pt>
                <c:pt idx="3">
                  <c:v>1978-1987</c:v>
                </c:pt>
                <c:pt idx="4">
                  <c:v>1988-1997</c:v>
                </c:pt>
                <c:pt idx="5">
                  <c:v>1998-2007</c:v>
                </c:pt>
                <c:pt idx="6">
                  <c:v>2008-2017</c:v>
                </c:pt>
              </c:strCache>
            </c:strRef>
          </c:cat>
          <c:val>
            <c:numRef>
              <c:f>'Songs Trend'!$C$2:$C$8</c:f>
              <c:numCache>
                <c:formatCode>General</c:formatCode>
                <c:ptCount val="7"/>
                <c:pt idx="0">
                  <c:v>251</c:v>
                </c:pt>
                <c:pt idx="1">
                  <c:v>820</c:v>
                </c:pt>
                <c:pt idx="2">
                  <c:v>1825</c:v>
                </c:pt>
                <c:pt idx="3">
                  <c:v>622</c:v>
                </c:pt>
                <c:pt idx="4">
                  <c:v>310</c:v>
                </c:pt>
                <c:pt idx="5">
                  <c:v>49</c:v>
                </c:pt>
                <c:pt idx="6">
                  <c:v>74</c:v>
                </c:pt>
              </c:numCache>
            </c:numRef>
          </c:val>
          <c:smooth val="0"/>
          <c:extLst>
            <c:ext xmlns:c16="http://schemas.microsoft.com/office/drawing/2014/chart" uri="{C3380CC4-5D6E-409C-BE32-E72D297353CC}">
              <c16:uniqueId val="{00000001-CA81-4D06-B00D-937CB09AF381}"/>
            </c:ext>
          </c:extLst>
        </c:ser>
        <c:ser>
          <c:idx val="2"/>
          <c:order val="2"/>
          <c:tx>
            <c:strRef>
              <c:f>'Songs Trend'!$D$1</c:f>
              <c:strCache>
                <c:ptCount val="1"/>
                <c:pt idx="0">
                  <c:v>Others</c:v>
                </c:pt>
              </c:strCache>
            </c:strRef>
          </c:tx>
          <c:spPr>
            <a:ln w="28575" cap="rnd">
              <a:solidFill>
                <a:schemeClr val="accent3"/>
              </a:solidFill>
              <a:round/>
            </a:ln>
            <a:effectLst/>
          </c:spPr>
          <c:marker>
            <c:symbol val="none"/>
          </c:marker>
          <c:cat>
            <c:strRef>
              <c:f>'Songs Trend'!$A$2:$A$8</c:f>
              <c:strCache>
                <c:ptCount val="7"/>
                <c:pt idx="0">
                  <c:v>1948-1957</c:v>
                </c:pt>
                <c:pt idx="1">
                  <c:v>1958-1967</c:v>
                </c:pt>
                <c:pt idx="2">
                  <c:v>1968-1977</c:v>
                </c:pt>
                <c:pt idx="3">
                  <c:v>1978-1987</c:v>
                </c:pt>
                <c:pt idx="4">
                  <c:v>1988-1997</c:v>
                </c:pt>
                <c:pt idx="5">
                  <c:v>1998-2007</c:v>
                </c:pt>
                <c:pt idx="6">
                  <c:v>2008-2017</c:v>
                </c:pt>
              </c:strCache>
            </c:strRef>
          </c:cat>
          <c:val>
            <c:numRef>
              <c:f>'Songs Trend'!$D$2:$D$8</c:f>
              <c:numCache>
                <c:formatCode>General</c:formatCode>
                <c:ptCount val="7"/>
                <c:pt idx="0">
                  <c:v>7</c:v>
                </c:pt>
                <c:pt idx="1">
                  <c:v>2</c:v>
                </c:pt>
                <c:pt idx="2">
                  <c:v>21</c:v>
                </c:pt>
                <c:pt idx="3">
                  <c:v>4</c:v>
                </c:pt>
                <c:pt idx="4">
                  <c:v>0</c:v>
                </c:pt>
                <c:pt idx="5">
                  <c:v>0</c:v>
                </c:pt>
                <c:pt idx="6">
                  <c:v>0</c:v>
                </c:pt>
              </c:numCache>
            </c:numRef>
          </c:val>
          <c:smooth val="0"/>
          <c:extLst>
            <c:ext xmlns:c16="http://schemas.microsoft.com/office/drawing/2014/chart" uri="{C3380CC4-5D6E-409C-BE32-E72D297353CC}">
              <c16:uniqueId val="{00000002-CA81-4D06-B00D-937CB09AF381}"/>
            </c:ext>
          </c:extLst>
        </c:ser>
        <c:ser>
          <c:idx val="3"/>
          <c:order val="3"/>
          <c:tx>
            <c:strRef>
              <c:f>'Songs Trend'!$E$1</c:f>
              <c:strCache>
                <c:ptCount val="1"/>
                <c:pt idx="0">
                  <c:v>Total</c:v>
                </c:pt>
              </c:strCache>
            </c:strRef>
          </c:tx>
          <c:spPr>
            <a:ln w="28575" cap="rnd">
              <a:solidFill>
                <a:schemeClr val="accent4"/>
              </a:solidFill>
              <a:round/>
            </a:ln>
            <a:effectLst/>
          </c:spPr>
          <c:marker>
            <c:symbol val="none"/>
          </c:marker>
          <c:cat>
            <c:strRef>
              <c:f>'Songs Trend'!$A$2:$A$8</c:f>
              <c:strCache>
                <c:ptCount val="7"/>
                <c:pt idx="0">
                  <c:v>1948-1957</c:v>
                </c:pt>
                <c:pt idx="1">
                  <c:v>1958-1967</c:v>
                </c:pt>
                <c:pt idx="2">
                  <c:v>1968-1977</c:v>
                </c:pt>
                <c:pt idx="3">
                  <c:v>1978-1987</c:v>
                </c:pt>
                <c:pt idx="4">
                  <c:v>1988-1997</c:v>
                </c:pt>
                <c:pt idx="5">
                  <c:v>1998-2007</c:v>
                </c:pt>
                <c:pt idx="6">
                  <c:v>2008-2017</c:v>
                </c:pt>
              </c:strCache>
            </c:strRef>
          </c:cat>
          <c:val>
            <c:numRef>
              <c:f>'Songs Trend'!$E$2:$E$8</c:f>
              <c:numCache>
                <c:formatCode>General</c:formatCode>
                <c:ptCount val="7"/>
                <c:pt idx="0">
                  <c:v>1151</c:v>
                </c:pt>
                <c:pt idx="1">
                  <c:v>3475</c:v>
                </c:pt>
                <c:pt idx="2">
                  <c:v>3830</c:v>
                </c:pt>
                <c:pt idx="3">
                  <c:v>1200</c:v>
                </c:pt>
                <c:pt idx="4">
                  <c:v>520</c:v>
                </c:pt>
                <c:pt idx="5">
                  <c:v>154</c:v>
                </c:pt>
                <c:pt idx="6">
                  <c:v>128</c:v>
                </c:pt>
              </c:numCache>
            </c:numRef>
          </c:val>
          <c:smooth val="0"/>
          <c:extLst>
            <c:ext xmlns:c16="http://schemas.microsoft.com/office/drawing/2014/chart" uri="{C3380CC4-5D6E-409C-BE32-E72D297353CC}">
              <c16:uniqueId val="{00000003-CA81-4D06-B00D-937CB09AF381}"/>
            </c:ext>
          </c:extLst>
        </c:ser>
        <c:dLbls>
          <c:showLegendKey val="0"/>
          <c:showVal val="0"/>
          <c:showCatName val="0"/>
          <c:showSerName val="0"/>
          <c:showPercent val="0"/>
          <c:showBubbleSize val="0"/>
        </c:dLbls>
        <c:smooth val="0"/>
        <c:axId val="1228212560"/>
        <c:axId val="1228216304"/>
      </c:lineChart>
      <c:catAx>
        <c:axId val="122821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28216304"/>
        <c:crosses val="autoZero"/>
        <c:auto val="1"/>
        <c:lblAlgn val="ctr"/>
        <c:lblOffset val="100"/>
        <c:noMultiLvlLbl val="0"/>
      </c:catAx>
      <c:valAx>
        <c:axId val="122821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28212560"/>
        <c:crosses val="autoZero"/>
        <c:crossBetween val="between"/>
      </c:valAx>
      <c:spPr>
        <a:noFill/>
        <a:ln>
          <a:noFill/>
        </a:ln>
        <a:effectLst/>
      </c:spPr>
    </c:plotArea>
    <c:legend>
      <c:legendPos val="b"/>
      <c:layout>
        <c:manualLayout>
          <c:xMode val="edge"/>
          <c:yMode val="edge"/>
          <c:x val="0.33423395233110315"/>
          <c:y val="0.94394139094172902"/>
          <c:w val="0.338757434041843"/>
          <c:h val="5.05443305864371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t>October, 2022</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9750835800129441E-2"/>
          <c:y val="0.10622452816477826"/>
          <c:w val="0.78687359604539309"/>
          <c:h val="0.73427342322223199"/>
        </c:manualLayout>
      </c:layout>
      <c:barChart>
        <c:barDir val="col"/>
        <c:grouping val="clustered"/>
        <c:varyColors val="0"/>
        <c:ser>
          <c:idx val="0"/>
          <c:order val="0"/>
          <c:tx>
            <c:strRef>
              <c:f>Sheet1!$C$1</c:f>
              <c:strCache>
                <c:ptCount val="1"/>
                <c:pt idx="0">
                  <c:v>Visits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Spotify</c:v>
                </c:pt>
                <c:pt idx="1">
                  <c:v>Soundcloud</c:v>
                </c:pt>
                <c:pt idx="2">
                  <c:v>Storyblocks</c:v>
                </c:pt>
                <c:pt idx="3">
                  <c:v>Gaana</c:v>
                </c:pt>
                <c:pt idx="4">
                  <c:v>Amazon</c:v>
                </c:pt>
              </c:strCache>
            </c:strRef>
          </c:cat>
          <c:val>
            <c:numRef>
              <c:f>Sheet1!$C$2:$C$6</c:f>
              <c:numCache>
                <c:formatCode>General</c:formatCode>
                <c:ptCount val="5"/>
                <c:pt idx="0">
                  <c:v>680.59</c:v>
                </c:pt>
                <c:pt idx="1">
                  <c:v>447.64</c:v>
                </c:pt>
                <c:pt idx="2">
                  <c:v>294.91000000000003</c:v>
                </c:pt>
                <c:pt idx="3">
                  <c:v>228.36</c:v>
                </c:pt>
                <c:pt idx="4">
                  <c:v>181.68</c:v>
                </c:pt>
              </c:numCache>
            </c:numRef>
          </c:val>
          <c:extLst>
            <c:ext xmlns:c16="http://schemas.microsoft.com/office/drawing/2014/chart" uri="{C3380CC4-5D6E-409C-BE32-E72D297353CC}">
              <c16:uniqueId val="{00000000-10F4-4790-8922-2534DAA2945E}"/>
            </c:ext>
          </c:extLst>
        </c:ser>
        <c:dLbls>
          <c:showLegendKey val="0"/>
          <c:showVal val="1"/>
          <c:showCatName val="0"/>
          <c:showSerName val="0"/>
          <c:showPercent val="0"/>
          <c:showBubbleSize val="0"/>
        </c:dLbls>
        <c:gapWidth val="219"/>
        <c:overlap val="-27"/>
        <c:axId val="496207167"/>
        <c:axId val="496204671"/>
      </c:barChart>
      <c:lineChart>
        <c:grouping val="standard"/>
        <c:varyColors val="0"/>
        <c:ser>
          <c:idx val="1"/>
          <c:order val="1"/>
          <c:tx>
            <c:strRef>
              <c:f>Sheet1!$D$1</c:f>
              <c:strCache>
                <c:ptCount val="1"/>
                <c:pt idx="0">
                  <c:v>MoM</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Spotify</c:v>
                </c:pt>
                <c:pt idx="1">
                  <c:v>Soundcloud</c:v>
                </c:pt>
                <c:pt idx="2">
                  <c:v>Storyblocks</c:v>
                </c:pt>
                <c:pt idx="3">
                  <c:v>Gaana</c:v>
                </c:pt>
                <c:pt idx="4">
                  <c:v>Amazon</c:v>
                </c:pt>
              </c:strCache>
            </c:strRef>
          </c:cat>
          <c:val>
            <c:numRef>
              <c:f>Sheet1!$D$2:$D$6</c:f>
              <c:numCache>
                <c:formatCode>0.00%</c:formatCode>
                <c:ptCount val="5"/>
                <c:pt idx="0">
                  <c:v>5.2299999999999999E-2</c:v>
                </c:pt>
                <c:pt idx="1">
                  <c:v>0.23780000000000001</c:v>
                </c:pt>
                <c:pt idx="2">
                  <c:v>7.6799999999999993E-2</c:v>
                </c:pt>
                <c:pt idx="3">
                  <c:v>0.21240000000000001</c:v>
                </c:pt>
                <c:pt idx="4">
                  <c:v>0.10150000000000001</c:v>
                </c:pt>
              </c:numCache>
            </c:numRef>
          </c:val>
          <c:smooth val="0"/>
          <c:extLst>
            <c:ext xmlns:c16="http://schemas.microsoft.com/office/drawing/2014/chart" uri="{C3380CC4-5D6E-409C-BE32-E72D297353CC}">
              <c16:uniqueId val="{00000001-10F4-4790-8922-2534DAA2945E}"/>
            </c:ext>
          </c:extLst>
        </c:ser>
        <c:ser>
          <c:idx val="2"/>
          <c:order val="2"/>
          <c:tx>
            <c:strRef>
              <c:f>Sheet1!$E$1</c:f>
              <c:strCache>
                <c:ptCount val="1"/>
                <c:pt idx="0">
                  <c:v>YoY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Spotify</c:v>
                </c:pt>
                <c:pt idx="1">
                  <c:v>Soundcloud</c:v>
                </c:pt>
                <c:pt idx="2">
                  <c:v>Storyblocks</c:v>
                </c:pt>
                <c:pt idx="3">
                  <c:v>Gaana</c:v>
                </c:pt>
                <c:pt idx="4">
                  <c:v>Amazon</c:v>
                </c:pt>
              </c:strCache>
            </c:strRef>
          </c:cat>
          <c:val>
            <c:numRef>
              <c:f>Sheet1!$E$2:$E$6</c:f>
              <c:numCache>
                <c:formatCode>0.00%</c:formatCode>
                <c:ptCount val="5"/>
                <c:pt idx="0">
                  <c:v>0.52259999999999995</c:v>
                </c:pt>
                <c:pt idx="1">
                  <c:v>0.3765</c:v>
                </c:pt>
                <c:pt idx="2">
                  <c:v>1.2632000000000001</c:v>
                </c:pt>
                <c:pt idx="3">
                  <c:v>0.25769999999999998</c:v>
                </c:pt>
                <c:pt idx="4">
                  <c:v>0.36969999999999997</c:v>
                </c:pt>
              </c:numCache>
            </c:numRef>
          </c:val>
          <c:smooth val="0"/>
          <c:extLst>
            <c:ext xmlns:c16="http://schemas.microsoft.com/office/drawing/2014/chart" uri="{C3380CC4-5D6E-409C-BE32-E72D297353CC}">
              <c16:uniqueId val="{00000002-10F4-4790-8922-2534DAA2945E}"/>
            </c:ext>
          </c:extLst>
        </c:ser>
        <c:dLbls>
          <c:showLegendKey val="0"/>
          <c:showVal val="1"/>
          <c:showCatName val="0"/>
          <c:showSerName val="0"/>
          <c:showPercent val="0"/>
          <c:showBubbleSize val="0"/>
        </c:dLbls>
        <c:marker val="1"/>
        <c:smooth val="0"/>
        <c:axId val="436439071"/>
        <c:axId val="436437823"/>
      </c:lineChart>
      <c:catAx>
        <c:axId val="49620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6204671"/>
        <c:crosses val="autoZero"/>
        <c:auto val="1"/>
        <c:lblAlgn val="ctr"/>
        <c:lblOffset val="100"/>
        <c:noMultiLvlLbl val="0"/>
      </c:catAx>
      <c:valAx>
        <c:axId val="49620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6207167"/>
        <c:crosses val="autoZero"/>
        <c:crossBetween val="between"/>
      </c:valAx>
      <c:valAx>
        <c:axId val="43643782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36439071"/>
        <c:crosses val="max"/>
        <c:crossBetween val="between"/>
      </c:valAx>
      <c:catAx>
        <c:axId val="436439071"/>
        <c:scaling>
          <c:orientation val="minMax"/>
        </c:scaling>
        <c:delete val="1"/>
        <c:axPos val="b"/>
        <c:numFmt formatCode="General" sourceLinked="1"/>
        <c:majorTickMark val="out"/>
        <c:minorTickMark val="none"/>
        <c:tickLblPos val="nextTo"/>
        <c:crossAx val="4364378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0.22832</cdr:x>
      <cdr:y>0.36568</cdr:y>
    </cdr:from>
    <cdr:to>
      <cdr:x>0.29769</cdr:x>
      <cdr:y>0.49012</cdr:y>
    </cdr:to>
    <cdr:sp macro="" textlink="">
      <cdr:nvSpPr>
        <cdr:cNvPr id="2" name="Oval 1">
          <a:extLst xmlns:a="http://schemas.openxmlformats.org/drawingml/2006/main">
            <a:ext uri="{FF2B5EF4-FFF2-40B4-BE49-F238E27FC236}">
              <a16:creationId xmlns:a16="http://schemas.microsoft.com/office/drawing/2014/main" id="{37818778-E2D7-FA32-2A16-2898A349BD6A}"/>
            </a:ext>
          </a:extLst>
        </cdr:cNvPr>
        <cdr:cNvSpPr/>
      </cdr:nvSpPr>
      <cdr:spPr>
        <a:xfrm xmlns:a="http://schemas.openxmlformats.org/drawingml/2006/main">
          <a:off x="2407920" y="1768731"/>
          <a:ext cx="731520" cy="601883"/>
        </a:xfrm>
        <a:prstGeom xmlns:a="http://schemas.openxmlformats.org/drawingml/2006/main" prst="ellipse">
          <a:avLst/>
        </a:prstGeom>
        <a:noFill xmlns:a="http://schemas.openxmlformats.org/drawingml/2006/main"/>
        <a:ln xmlns:a="http://schemas.openxmlformats.org/drawingml/2006/main" w="76200">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0.37091</cdr:x>
      <cdr:y>0.5192</cdr:y>
    </cdr:from>
    <cdr:to>
      <cdr:x>0.42293</cdr:x>
      <cdr:y>0.61983</cdr:y>
    </cdr:to>
    <cdr:sp macro="" textlink="">
      <cdr:nvSpPr>
        <cdr:cNvPr id="3" name="Oval 2">
          <a:extLst xmlns:a="http://schemas.openxmlformats.org/drawingml/2006/main">
            <a:ext uri="{FF2B5EF4-FFF2-40B4-BE49-F238E27FC236}">
              <a16:creationId xmlns:a16="http://schemas.microsoft.com/office/drawing/2014/main" id="{46E6AF88-9753-E9B4-8DF8-977C90EF4562}"/>
            </a:ext>
          </a:extLst>
        </cdr:cNvPr>
        <cdr:cNvSpPr/>
      </cdr:nvSpPr>
      <cdr:spPr>
        <a:xfrm xmlns:a="http://schemas.openxmlformats.org/drawingml/2006/main">
          <a:off x="3911600" y="2511275"/>
          <a:ext cx="548640" cy="486722"/>
        </a:xfrm>
        <a:prstGeom xmlns:a="http://schemas.openxmlformats.org/drawingml/2006/main" prst="ellipse">
          <a:avLst/>
        </a:prstGeom>
        <a:noFill xmlns:a="http://schemas.openxmlformats.org/drawingml/2006/main"/>
        <a:ln xmlns:a="http://schemas.openxmlformats.org/drawingml/2006/main" w="76200">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445BC-3C07-4DFD-BE7F-D6B847614908}"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20E5F-C5F4-4AED-9223-93220D3F1C99}" type="slidenum">
              <a:rPr lang="en-US" smtClean="0"/>
              <a:t>‹#›</a:t>
            </a:fld>
            <a:endParaRPr lang="en-US"/>
          </a:p>
        </p:txBody>
      </p:sp>
    </p:spTree>
    <p:extLst>
      <p:ext uri="{BB962C8B-B14F-4D97-AF65-F5344CB8AC3E}">
        <p14:creationId xmlns:p14="http://schemas.microsoft.com/office/powerpoint/2010/main" val="57321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8724F-0179-4F2E-A076-4D26DCD1295B}" type="slidenum">
              <a:rPr lang="en-US" smtClean="0"/>
              <a:t>3</a:t>
            </a:fld>
            <a:endParaRPr lang="en-US" dirty="0"/>
          </a:p>
        </p:txBody>
      </p:sp>
    </p:spTree>
    <p:extLst>
      <p:ext uri="{BB962C8B-B14F-4D97-AF65-F5344CB8AC3E}">
        <p14:creationId xmlns:p14="http://schemas.microsoft.com/office/powerpoint/2010/main" val="103237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8724F-0179-4F2E-A076-4D26DCD1295B}" type="slidenum">
              <a:rPr lang="en-US" smtClean="0"/>
              <a:t>4</a:t>
            </a:fld>
            <a:endParaRPr lang="en-US" dirty="0"/>
          </a:p>
        </p:txBody>
      </p:sp>
    </p:spTree>
    <p:extLst>
      <p:ext uri="{BB962C8B-B14F-4D97-AF65-F5344CB8AC3E}">
        <p14:creationId xmlns:p14="http://schemas.microsoft.com/office/powerpoint/2010/main" val="28161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20E5F-C5F4-4AED-9223-93220D3F1C99}" type="slidenum">
              <a:rPr lang="en-US" smtClean="0"/>
              <a:t>6</a:t>
            </a:fld>
            <a:endParaRPr lang="en-US"/>
          </a:p>
        </p:txBody>
      </p:sp>
    </p:spTree>
    <p:extLst>
      <p:ext uri="{BB962C8B-B14F-4D97-AF65-F5344CB8AC3E}">
        <p14:creationId xmlns:p14="http://schemas.microsoft.com/office/powerpoint/2010/main" val="207230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20E5F-C5F4-4AED-9223-93220D3F1C99}" type="slidenum">
              <a:rPr lang="en-US" smtClean="0"/>
              <a:t>29</a:t>
            </a:fld>
            <a:endParaRPr lang="en-US"/>
          </a:p>
        </p:txBody>
      </p:sp>
    </p:spTree>
    <p:extLst>
      <p:ext uri="{BB962C8B-B14F-4D97-AF65-F5344CB8AC3E}">
        <p14:creationId xmlns:p14="http://schemas.microsoft.com/office/powerpoint/2010/main" val="297499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20E5F-C5F4-4AED-9223-93220D3F1C99}" type="slidenum">
              <a:rPr lang="en-US" smtClean="0"/>
              <a:t>30</a:t>
            </a:fld>
            <a:endParaRPr lang="en-US"/>
          </a:p>
        </p:txBody>
      </p:sp>
    </p:spTree>
    <p:extLst>
      <p:ext uri="{BB962C8B-B14F-4D97-AF65-F5344CB8AC3E}">
        <p14:creationId xmlns:p14="http://schemas.microsoft.com/office/powerpoint/2010/main" val="30797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2A88-948B-881F-741A-902FBFBC2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3E3D13-EA20-E1C7-15A5-BAE06FC23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86B50-8EC0-6A96-11B6-4BE735C3D61C}"/>
              </a:ext>
            </a:extLst>
          </p:cNvPr>
          <p:cNvSpPr>
            <a:spLocks noGrp="1"/>
          </p:cNvSpPr>
          <p:nvPr>
            <p:ph type="dt" sz="half" idx="10"/>
          </p:nvPr>
        </p:nvSpPr>
        <p:spPr/>
        <p:txBody>
          <a:bodyPr/>
          <a:lstStyle/>
          <a:p>
            <a:fld id="{04AF21B6-DABF-48EC-AF95-8464613EC0B9}" type="datetime1">
              <a:rPr lang="en-US" smtClean="0"/>
              <a:t>11/22/2022</a:t>
            </a:fld>
            <a:endParaRPr lang="en-US"/>
          </a:p>
        </p:txBody>
      </p:sp>
      <p:sp>
        <p:nvSpPr>
          <p:cNvPr id="5" name="Footer Placeholder 4">
            <a:extLst>
              <a:ext uri="{FF2B5EF4-FFF2-40B4-BE49-F238E27FC236}">
                <a16:creationId xmlns:a16="http://schemas.microsoft.com/office/drawing/2014/main" id="{CAB8A8F1-53DF-E2CC-2151-06CB7E900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EA22E-2C23-CB4B-7E41-B2DEF6DF2B18}"/>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179210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D181-D2AE-6205-1C5E-19D808045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A7DB4-EF05-1A67-408B-EC1D42D7F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4781C-789B-1687-760E-A0C59ADFF06C}"/>
              </a:ext>
            </a:extLst>
          </p:cNvPr>
          <p:cNvSpPr>
            <a:spLocks noGrp="1"/>
          </p:cNvSpPr>
          <p:nvPr>
            <p:ph type="dt" sz="half" idx="10"/>
          </p:nvPr>
        </p:nvSpPr>
        <p:spPr/>
        <p:txBody>
          <a:bodyPr/>
          <a:lstStyle/>
          <a:p>
            <a:fld id="{34E3F7E4-7DEE-4527-AEEE-3036B3BA92B3}" type="datetime1">
              <a:rPr lang="en-US" smtClean="0"/>
              <a:t>11/22/2022</a:t>
            </a:fld>
            <a:endParaRPr lang="en-US"/>
          </a:p>
        </p:txBody>
      </p:sp>
      <p:sp>
        <p:nvSpPr>
          <p:cNvPr id="5" name="Footer Placeholder 4">
            <a:extLst>
              <a:ext uri="{FF2B5EF4-FFF2-40B4-BE49-F238E27FC236}">
                <a16:creationId xmlns:a16="http://schemas.microsoft.com/office/drawing/2014/main" id="{2EC0F1E7-82D6-1FCE-FCC4-E42B72AE2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D66EE-86B4-0D3A-20D9-735E46BEE6A1}"/>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424553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AB52A-B189-070F-D6F6-0E4A8F54E2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EC22F6-59A2-E27B-A197-9B09910B2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80139-88C1-826A-0D54-7C63A68B800F}"/>
              </a:ext>
            </a:extLst>
          </p:cNvPr>
          <p:cNvSpPr>
            <a:spLocks noGrp="1"/>
          </p:cNvSpPr>
          <p:nvPr>
            <p:ph type="dt" sz="half" idx="10"/>
          </p:nvPr>
        </p:nvSpPr>
        <p:spPr/>
        <p:txBody>
          <a:bodyPr/>
          <a:lstStyle/>
          <a:p>
            <a:fld id="{9F70B314-CF3F-4362-84A6-D750FE1ADCAF}" type="datetime1">
              <a:rPr lang="en-US" smtClean="0"/>
              <a:t>11/22/2022</a:t>
            </a:fld>
            <a:endParaRPr lang="en-US"/>
          </a:p>
        </p:txBody>
      </p:sp>
      <p:sp>
        <p:nvSpPr>
          <p:cNvPr id="5" name="Footer Placeholder 4">
            <a:extLst>
              <a:ext uri="{FF2B5EF4-FFF2-40B4-BE49-F238E27FC236}">
                <a16:creationId xmlns:a16="http://schemas.microsoft.com/office/drawing/2014/main" id="{7601CE2A-E8EE-1478-B82B-C3E85340D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08526-E530-0B57-AD7E-C46D00C5B378}"/>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191157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B6D7-3562-235F-9D54-7C876C818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348B6-9E48-D3D1-5B1C-F160185C817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6D48-D2C5-F5E5-5B2A-65A28DA0F12B}"/>
              </a:ext>
            </a:extLst>
          </p:cNvPr>
          <p:cNvSpPr>
            <a:spLocks noGrp="1"/>
          </p:cNvSpPr>
          <p:nvPr>
            <p:ph type="dt" sz="half" idx="10"/>
          </p:nvPr>
        </p:nvSpPr>
        <p:spPr/>
        <p:txBody>
          <a:bodyPr/>
          <a:lstStyle/>
          <a:p>
            <a:fld id="{5536C5B3-5D11-43C2-9990-8E98ED095546}" type="datetime1">
              <a:rPr lang="en-US" smtClean="0"/>
              <a:t>11/22/2022</a:t>
            </a:fld>
            <a:endParaRPr lang="en-US"/>
          </a:p>
        </p:txBody>
      </p:sp>
      <p:sp>
        <p:nvSpPr>
          <p:cNvPr id="5" name="Footer Placeholder 4">
            <a:extLst>
              <a:ext uri="{FF2B5EF4-FFF2-40B4-BE49-F238E27FC236}">
                <a16:creationId xmlns:a16="http://schemas.microsoft.com/office/drawing/2014/main" id="{50BF22FB-E18D-239A-C250-FE4DDE67F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C6D68-0ADE-F190-59FE-E368602EADB7}"/>
              </a:ext>
            </a:extLst>
          </p:cNvPr>
          <p:cNvSpPr>
            <a:spLocks noGrp="1"/>
          </p:cNvSpPr>
          <p:nvPr>
            <p:ph type="sldNum" sz="quarter" idx="12"/>
          </p:nvPr>
        </p:nvSpPr>
        <p:spPr/>
        <p:txBody>
          <a:bodyPr/>
          <a:lstStyle>
            <a:lvl1pPr>
              <a:defRPr sz="1800">
                <a:latin typeface="Times New Roman" panose="02020603050405020304" pitchFamily="18" charset="0"/>
                <a:cs typeface="Times New Roman" panose="02020603050405020304" pitchFamily="18" charset="0"/>
              </a:defRPr>
            </a:lvl1pPr>
          </a:lstStyle>
          <a:p>
            <a:fld id="{A31B2C86-3C2A-4983-B50B-627EACF55D58}" type="slidenum">
              <a:rPr lang="en-US" smtClean="0"/>
              <a:pPr/>
              <a:t>‹#›</a:t>
            </a:fld>
            <a:endParaRPr lang="en-US" dirty="0"/>
          </a:p>
        </p:txBody>
      </p:sp>
    </p:spTree>
    <p:extLst>
      <p:ext uri="{BB962C8B-B14F-4D97-AF65-F5344CB8AC3E}">
        <p14:creationId xmlns:p14="http://schemas.microsoft.com/office/powerpoint/2010/main" val="300633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4B-36E1-2595-D09E-E00016AF4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35046-3F76-27C9-256D-6D21B8C12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B67CB-B5C0-3856-E29A-2906865429BC}"/>
              </a:ext>
            </a:extLst>
          </p:cNvPr>
          <p:cNvSpPr>
            <a:spLocks noGrp="1"/>
          </p:cNvSpPr>
          <p:nvPr>
            <p:ph type="dt" sz="half" idx="10"/>
          </p:nvPr>
        </p:nvSpPr>
        <p:spPr/>
        <p:txBody>
          <a:bodyPr/>
          <a:lstStyle/>
          <a:p>
            <a:fld id="{E3E4F305-9C89-4C17-B955-80061DD00636}" type="datetime1">
              <a:rPr lang="en-US" smtClean="0"/>
              <a:t>11/22/2022</a:t>
            </a:fld>
            <a:endParaRPr lang="en-US"/>
          </a:p>
        </p:txBody>
      </p:sp>
      <p:sp>
        <p:nvSpPr>
          <p:cNvPr id="5" name="Footer Placeholder 4">
            <a:extLst>
              <a:ext uri="{FF2B5EF4-FFF2-40B4-BE49-F238E27FC236}">
                <a16:creationId xmlns:a16="http://schemas.microsoft.com/office/drawing/2014/main" id="{D2357463-8062-8B3F-B601-725665168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AFC78-20B6-8725-9A85-202B3953661C}"/>
              </a:ext>
            </a:extLst>
          </p:cNvPr>
          <p:cNvSpPr>
            <a:spLocks noGrp="1"/>
          </p:cNvSpPr>
          <p:nvPr>
            <p:ph type="sldNum" sz="quarter" idx="12"/>
          </p:nvPr>
        </p:nvSpPr>
        <p:spPr/>
        <p:txBody>
          <a:bodyPr/>
          <a:lstStyle/>
          <a:p>
            <a:fld id="{A31B2C86-3C2A-4983-B50B-627EACF55D58}" type="slidenum">
              <a:rPr lang="en-US" smtClean="0"/>
              <a:t>‹#›</a:t>
            </a:fld>
            <a:endParaRPr lang="en-US" dirty="0"/>
          </a:p>
        </p:txBody>
      </p:sp>
    </p:spTree>
    <p:extLst>
      <p:ext uri="{BB962C8B-B14F-4D97-AF65-F5344CB8AC3E}">
        <p14:creationId xmlns:p14="http://schemas.microsoft.com/office/powerpoint/2010/main" val="403491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FBFF-8F27-AA0D-186C-2324E460D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BFCBD-E73F-8E6C-6C23-25F398CE7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9127A-3954-DC16-4F9F-2822C105B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F01A4-FC86-F2FE-3032-D3D7020FF8C1}"/>
              </a:ext>
            </a:extLst>
          </p:cNvPr>
          <p:cNvSpPr>
            <a:spLocks noGrp="1"/>
          </p:cNvSpPr>
          <p:nvPr>
            <p:ph type="dt" sz="half" idx="10"/>
          </p:nvPr>
        </p:nvSpPr>
        <p:spPr/>
        <p:txBody>
          <a:bodyPr/>
          <a:lstStyle/>
          <a:p>
            <a:fld id="{7B3F3F4D-80FE-47B0-A759-A3F5AA6034AE}" type="datetime1">
              <a:rPr lang="en-US" smtClean="0"/>
              <a:t>11/22/2022</a:t>
            </a:fld>
            <a:endParaRPr lang="en-US"/>
          </a:p>
        </p:txBody>
      </p:sp>
      <p:sp>
        <p:nvSpPr>
          <p:cNvPr id="6" name="Footer Placeholder 5">
            <a:extLst>
              <a:ext uri="{FF2B5EF4-FFF2-40B4-BE49-F238E27FC236}">
                <a16:creationId xmlns:a16="http://schemas.microsoft.com/office/drawing/2014/main" id="{AD404057-502E-8B07-6FB9-81D11EF9B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95354-497C-3836-9B24-B707CB87E50A}"/>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295367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8672-1AD8-76A3-1C44-150E3FC261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DAA210-3721-4811-7E35-955A9C3EB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C104B-E268-F0AE-6934-1D28E4CC3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E0571F-9BE4-99C1-0204-C46D981BF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471513-E29E-EE11-01F2-C85ED0718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04B2-36D4-1510-57FE-A87EA2F538A8}"/>
              </a:ext>
            </a:extLst>
          </p:cNvPr>
          <p:cNvSpPr>
            <a:spLocks noGrp="1"/>
          </p:cNvSpPr>
          <p:nvPr>
            <p:ph type="dt" sz="half" idx="10"/>
          </p:nvPr>
        </p:nvSpPr>
        <p:spPr/>
        <p:txBody>
          <a:bodyPr/>
          <a:lstStyle/>
          <a:p>
            <a:fld id="{4C005AF9-718A-4EE3-841B-2DDD96776897}" type="datetime1">
              <a:rPr lang="en-US" smtClean="0"/>
              <a:t>11/22/2022</a:t>
            </a:fld>
            <a:endParaRPr lang="en-US"/>
          </a:p>
        </p:txBody>
      </p:sp>
      <p:sp>
        <p:nvSpPr>
          <p:cNvPr id="8" name="Footer Placeholder 7">
            <a:extLst>
              <a:ext uri="{FF2B5EF4-FFF2-40B4-BE49-F238E27FC236}">
                <a16:creationId xmlns:a16="http://schemas.microsoft.com/office/drawing/2014/main" id="{E57E626D-69EE-BF73-83E7-0FBCAB751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2C7BE8-38EE-5A95-FE1A-EBEDBC375F45}"/>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42152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E569-0655-994F-3001-F56C03E10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70E635-6FCA-B6E7-5FA2-997E43E89C30}"/>
              </a:ext>
            </a:extLst>
          </p:cNvPr>
          <p:cNvSpPr>
            <a:spLocks noGrp="1"/>
          </p:cNvSpPr>
          <p:nvPr>
            <p:ph type="dt" sz="half" idx="10"/>
          </p:nvPr>
        </p:nvSpPr>
        <p:spPr/>
        <p:txBody>
          <a:bodyPr/>
          <a:lstStyle/>
          <a:p>
            <a:fld id="{4268693E-4EDC-4267-846B-714E3F2E162F}" type="datetime1">
              <a:rPr lang="en-US" smtClean="0"/>
              <a:t>11/22/2022</a:t>
            </a:fld>
            <a:endParaRPr lang="en-US"/>
          </a:p>
        </p:txBody>
      </p:sp>
      <p:sp>
        <p:nvSpPr>
          <p:cNvPr id="4" name="Footer Placeholder 3">
            <a:extLst>
              <a:ext uri="{FF2B5EF4-FFF2-40B4-BE49-F238E27FC236}">
                <a16:creationId xmlns:a16="http://schemas.microsoft.com/office/drawing/2014/main" id="{E7124F6B-08DB-5EFA-4ADB-7130BF7B93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A0E782-15A9-D8C4-6B48-6BC544AF6D63}"/>
              </a:ext>
            </a:extLst>
          </p:cNvPr>
          <p:cNvSpPr>
            <a:spLocks noGrp="1"/>
          </p:cNvSpPr>
          <p:nvPr>
            <p:ph type="sldNum" sz="quarter" idx="12"/>
          </p:nvPr>
        </p:nvSpPr>
        <p:spPr>
          <a:xfrm>
            <a:off x="9197009" y="6356350"/>
            <a:ext cx="2743200" cy="365125"/>
          </a:xfrm>
        </p:spPr>
        <p:txBody>
          <a:bodyPr/>
          <a:lstStyle>
            <a:lvl1pPr>
              <a:defRPr sz="1800">
                <a:latin typeface="Times New Roman" panose="02020603050405020304" pitchFamily="18" charset="0"/>
                <a:cs typeface="Times New Roman" panose="02020603050405020304" pitchFamily="18" charset="0"/>
              </a:defRPr>
            </a:lvl1pPr>
          </a:lstStyle>
          <a:p>
            <a:fld id="{A31B2C86-3C2A-4983-B50B-627EACF55D58}" type="slidenum">
              <a:rPr lang="en-US" smtClean="0"/>
              <a:pPr/>
              <a:t>‹#›</a:t>
            </a:fld>
            <a:endParaRPr lang="en-US" dirty="0"/>
          </a:p>
        </p:txBody>
      </p:sp>
    </p:spTree>
    <p:extLst>
      <p:ext uri="{BB962C8B-B14F-4D97-AF65-F5344CB8AC3E}">
        <p14:creationId xmlns:p14="http://schemas.microsoft.com/office/powerpoint/2010/main" val="220715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4916E-1BBA-2C28-3BB7-C6622F347BEE}"/>
              </a:ext>
            </a:extLst>
          </p:cNvPr>
          <p:cNvSpPr>
            <a:spLocks noGrp="1"/>
          </p:cNvSpPr>
          <p:nvPr>
            <p:ph type="dt" sz="half" idx="10"/>
          </p:nvPr>
        </p:nvSpPr>
        <p:spPr/>
        <p:txBody>
          <a:bodyPr/>
          <a:lstStyle/>
          <a:p>
            <a:fld id="{2F5B6CCA-F9DA-4291-B37A-E42BE196C413}" type="datetime1">
              <a:rPr lang="en-US" smtClean="0"/>
              <a:t>11/22/2022</a:t>
            </a:fld>
            <a:endParaRPr lang="en-US"/>
          </a:p>
        </p:txBody>
      </p:sp>
      <p:sp>
        <p:nvSpPr>
          <p:cNvPr id="3" name="Footer Placeholder 2">
            <a:extLst>
              <a:ext uri="{FF2B5EF4-FFF2-40B4-BE49-F238E27FC236}">
                <a16:creationId xmlns:a16="http://schemas.microsoft.com/office/drawing/2014/main" id="{3B230082-7840-D296-76E0-310A81435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156CE-6521-2A5C-883A-AD70E97DBFA2}"/>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408108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2BD0-C1E9-42B8-C2AB-E38358A1C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939AD5-0FE5-7084-573F-FD8CB66F1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DCA219-925D-8CF1-6C26-B6A5E899A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2FEA5-6877-4444-768B-A131154B0AE5}"/>
              </a:ext>
            </a:extLst>
          </p:cNvPr>
          <p:cNvSpPr>
            <a:spLocks noGrp="1"/>
          </p:cNvSpPr>
          <p:nvPr>
            <p:ph type="dt" sz="half" idx="10"/>
          </p:nvPr>
        </p:nvSpPr>
        <p:spPr/>
        <p:txBody>
          <a:bodyPr/>
          <a:lstStyle/>
          <a:p>
            <a:fld id="{27A4D8AA-AC45-4BF4-8911-C116C9CA5DF3}" type="datetime1">
              <a:rPr lang="en-US" smtClean="0"/>
              <a:t>11/22/2022</a:t>
            </a:fld>
            <a:endParaRPr lang="en-US"/>
          </a:p>
        </p:txBody>
      </p:sp>
      <p:sp>
        <p:nvSpPr>
          <p:cNvPr id="6" name="Footer Placeholder 5">
            <a:extLst>
              <a:ext uri="{FF2B5EF4-FFF2-40B4-BE49-F238E27FC236}">
                <a16:creationId xmlns:a16="http://schemas.microsoft.com/office/drawing/2014/main" id="{7573BAB9-F7A5-CD30-3F65-BD3927702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742E5-37B5-7219-2968-BA156441784D}"/>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428843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39EA-A8CB-578B-DDE0-0BD877990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377269-AC4F-AA49-3FC2-D2D2E3FC3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2CBBD1-C2B3-FB99-EFF3-455AD16B0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AE2E3-0BD7-D982-5537-6D7DDF1BEB5C}"/>
              </a:ext>
            </a:extLst>
          </p:cNvPr>
          <p:cNvSpPr>
            <a:spLocks noGrp="1"/>
          </p:cNvSpPr>
          <p:nvPr>
            <p:ph type="dt" sz="half" idx="10"/>
          </p:nvPr>
        </p:nvSpPr>
        <p:spPr/>
        <p:txBody>
          <a:bodyPr/>
          <a:lstStyle/>
          <a:p>
            <a:fld id="{8F4CB138-BD1E-480A-8CE2-0FCA87544263}" type="datetime1">
              <a:rPr lang="en-US" smtClean="0"/>
              <a:t>11/22/2022</a:t>
            </a:fld>
            <a:endParaRPr lang="en-US"/>
          </a:p>
        </p:txBody>
      </p:sp>
      <p:sp>
        <p:nvSpPr>
          <p:cNvPr id="6" name="Footer Placeholder 5">
            <a:extLst>
              <a:ext uri="{FF2B5EF4-FFF2-40B4-BE49-F238E27FC236}">
                <a16:creationId xmlns:a16="http://schemas.microsoft.com/office/drawing/2014/main" id="{C946BED5-3548-3AA8-A952-56D49EB43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869CE-D90C-A6C3-C684-0202AEFAE881}"/>
              </a:ext>
            </a:extLst>
          </p:cNvPr>
          <p:cNvSpPr>
            <a:spLocks noGrp="1"/>
          </p:cNvSpPr>
          <p:nvPr>
            <p:ph type="sldNum" sz="quarter" idx="12"/>
          </p:nvPr>
        </p:nvSpPr>
        <p:spPr/>
        <p:txBody>
          <a:bodyPr/>
          <a:lstStyle/>
          <a:p>
            <a:fld id="{A31B2C86-3C2A-4983-B50B-627EACF55D58}" type="slidenum">
              <a:rPr lang="en-US" smtClean="0"/>
              <a:t>‹#›</a:t>
            </a:fld>
            <a:endParaRPr lang="en-US"/>
          </a:p>
        </p:txBody>
      </p:sp>
    </p:spTree>
    <p:extLst>
      <p:ext uri="{BB962C8B-B14F-4D97-AF65-F5344CB8AC3E}">
        <p14:creationId xmlns:p14="http://schemas.microsoft.com/office/powerpoint/2010/main" val="145948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402DC-636E-E0D7-0C6E-9B547292D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42FB76-6FF8-7F4B-93FC-AA58E3022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041DD-88CA-57DF-D681-4E3A5C0CD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99C0-8D19-4976-9042-8C26367E97D7}" type="datetime1">
              <a:rPr lang="en-US" smtClean="0"/>
              <a:t>11/22/2022</a:t>
            </a:fld>
            <a:endParaRPr lang="en-US"/>
          </a:p>
        </p:txBody>
      </p:sp>
      <p:sp>
        <p:nvSpPr>
          <p:cNvPr id="5" name="Footer Placeholder 4">
            <a:extLst>
              <a:ext uri="{FF2B5EF4-FFF2-40B4-BE49-F238E27FC236}">
                <a16:creationId xmlns:a16="http://schemas.microsoft.com/office/drawing/2014/main" id="{6CC53BB9-F5A5-64EA-42D2-0EE851749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271718-E58B-0D28-6328-7718CC743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2C86-3C2A-4983-B50B-627EACF55D58}" type="slidenum">
              <a:rPr lang="en-US" smtClean="0"/>
              <a:t>‹#›</a:t>
            </a:fld>
            <a:endParaRPr lang="en-US"/>
          </a:p>
        </p:txBody>
      </p:sp>
    </p:spTree>
    <p:extLst>
      <p:ext uri="{BB962C8B-B14F-4D97-AF65-F5344CB8AC3E}">
        <p14:creationId xmlns:p14="http://schemas.microsoft.com/office/powerpoint/2010/main" val="345852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C:\Documents%20and%20Settings\Administrator\Desktop\LOGO%20NMC%20GREEN.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51506/Alqalam.26(2)70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e.youtubers.me/" TargetMode="External"/><Relationship Id="rId2" Type="http://schemas.openxmlformats.org/officeDocument/2006/relationships/hyperlink" Target="https://sites.psu.edu/sureshrajanengl137h/music-industry-paradigm-shif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9112" y="1046989"/>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39112" y="3439667"/>
            <a:ext cx="8628888" cy="12192"/>
          </a:xfrm>
          <a:prstGeom prst="rect">
            <a:avLst/>
          </a:prstGeom>
          <a:blipFill>
            <a:blip r:embed="rId3" cstate="print"/>
            <a:stretch>
              <a:fillRect/>
            </a:stretch>
          </a:blipFill>
        </p:spPr>
        <p:txBody>
          <a:bodyPr wrap="square" lIns="0" tIns="0" rIns="0" bIns="0" rtlCol="0"/>
          <a:lstStyle/>
          <a:p>
            <a:endParaRPr/>
          </a:p>
        </p:txBody>
      </p:sp>
      <p:pic>
        <p:nvPicPr>
          <p:cNvPr id="10" name="Picture 2" descr="D:\Documents and Settings\Farrukh\Desktop\BUDGET 2011-12\budget wah\Bismillah (2011-12).JPG"/>
          <p:cNvPicPr>
            <a:picLocks noChangeAspect="1" noChangeArrowheads="1"/>
          </p:cNvPicPr>
          <p:nvPr/>
        </p:nvPicPr>
        <p:blipFill>
          <a:blip r:embed="rId4"/>
          <a:srcRect/>
          <a:stretch>
            <a:fillRect/>
          </a:stretch>
        </p:blipFill>
        <p:spPr bwMode="auto">
          <a:xfrm>
            <a:off x="0" y="10160"/>
            <a:ext cx="12192000" cy="693420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0C5CA607-8810-A058-7846-49973642D2DC}"/>
              </a:ext>
            </a:extLst>
          </p:cNvPr>
          <p:cNvSpPr>
            <a:spLocks noGrp="1"/>
          </p:cNvSpPr>
          <p:nvPr>
            <p:ph type="sldNum" sz="quarter" idx="12"/>
          </p:nvPr>
        </p:nvSpPr>
        <p:spPr/>
        <p:txBody>
          <a:bodyPr/>
          <a:lstStyle/>
          <a:p>
            <a:fld id="{A31B2C86-3C2A-4983-B50B-627EACF55D58}"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A027-8089-7213-29D1-B02A32BE78F7}"/>
              </a:ext>
            </a:extLst>
          </p:cNvPr>
          <p:cNvSpPr>
            <a:spLocks noGrp="1"/>
          </p:cNvSpPr>
          <p:nvPr>
            <p:ph type="title"/>
          </p:nvPr>
        </p:nvSpPr>
        <p:spPr>
          <a:xfrm>
            <a:off x="838200" y="203201"/>
            <a:ext cx="10515600" cy="1087119"/>
          </a:xfrm>
        </p:spPr>
        <p:txBody>
          <a:bodyPr>
            <a:normAutofit/>
          </a:bodyPr>
          <a:lstStyle/>
          <a:p>
            <a:pPr algn="ctr"/>
            <a:r>
              <a:rPr lang="en-US" sz="4000" b="1" dirty="0">
                <a:latin typeface="Times New Roman" panose="02020603050405020304" pitchFamily="18" charset="0"/>
                <a:cs typeface="Times New Roman" panose="02020603050405020304" pitchFamily="18" charset="0"/>
              </a:rPr>
              <a:t>Music Genre -  Ghazal</a:t>
            </a:r>
            <a:endParaRPr lang="en-US" sz="4000" dirty="0"/>
          </a:p>
        </p:txBody>
      </p:sp>
      <p:pic>
        <p:nvPicPr>
          <p:cNvPr id="3078" name="Picture 6" descr="Image result for iqbal bano">
            <a:extLst>
              <a:ext uri="{FF2B5EF4-FFF2-40B4-BE49-F238E27FC236}">
                <a16:creationId xmlns:a16="http://schemas.microsoft.com/office/drawing/2014/main" id="{912266C9-9A25-235D-B454-06B7C82FFC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5369" y="1442720"/>
            <a:ext cx="4634551" cy="52120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828F7F6-D55A-389D-1797-D048A68C9E50}"/>
              </a:ext>
            </a:extLst>
          </p:cNvPr>
          <p:cNvSpPr/>
          <p:nvPr/>
        </p:nvSpPr>
        <p:spPr>
          <a:xfrm>
            <a:off x="403888" y="1442720"/>
            <a:ext cx="6911312" cy="5212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A form of music inherited from the Persian </a:t>
            </a:r>
          </a:p>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This genre is mainly used for expression of love and separation</a:t>
            </a:r>
          </a:p>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Ghazal singers are also trained classically in Khayal and Thumri</a:t>
            </a:r>
          </a:p>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Famous Ghazal singers are </a:t>
            </a:r>
            <a:r>
              <a:rPr lang="en-US" sz="2800" b="0" i="0" dirty="0" err="1">
                <a:solidFill>
                  <a:srgbClr val="212529"/>
                </a:solidFill>
                <a:effectLst/>
                <a:latin typeface="Times New Roman" panose="02020603050405020304" pitchFamily="18" charset="0"/>
                <a:cs typeface="Times New Roman" panose="02020603050405020304" pitchFamily="18" charset="0"/>
              </a:rPr>
              <a:t>Abida</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Perveen</a:t>
            </a:r>
            <a:r>
              <a:rPr lang="en-US" sz="2800" b="0" i="0" dirty="0">
                <a:solidFill>
                  <a:srgbClr val="212529"/>
                </a:solidFill>
                <a:effectLst/>
                <a:latin typeface="Times New Roman" panose="02020603050405020304" pitchFamily="18" charset="0"/>
                <a:cs typeface="Times New Roman" panose="02020603050405020304" pitchFamily="18" charset="0"/>
              </a:rPr>
              <a:t>, Ghulam Ali, Mehdi Hassan, Tina Sani, </a:t>
            </a:r>
            <a:r>
              <a:rPr lang="en-US" sz="2800" b="0" i="0" dirty="0" err="1">
                <a:solidFill>
                  <a:srgbClr val="212529"/>
                </a:solidFill>
                <a:effectLst/>
                <a:latin typeface="Times New Roman" panose="02020603050405020304" pitchFamily="18" charset="0"/>
                <a:cs typeface="Times New Roman" panose="02020603050405020304" pitchFamily="18" charset="0"/>
              </a:rPr>
              <a:t>Nayyara</a:t>
            </a:r>
            <a:r>
              <a:rPr lang="en-US" sz="2800" b="0" i="0" dirty="0">
                <a:solidFill>
                  <a:srgbClr val="212529"/>
                </a:solidFill>
                <a:effectLst/>
                <a:latin typeface="Times New Roman" panose="02020603050405020304" pitchFamily="18" charset="0"/>
                <a:cs typeface="Times New Roman" panose="02020603050405020304" pitchFamily="18" charset="0"/>
              </a:rPr>
              <a:t> Noor, Iqbal </a:t>
            </a:r>
            <a:r>
              <a:rPr lang="en-US" sz="2800" b="0" i="0" dirty="0" err="1">
                <a:solidFill>
                  <a:srgbClr val="212529"/>
                </a:solidFill>
                <a:effectLst/>
                <a:latin typeface="Times New Roman" panose="02020603050405020304" pitchFamily="18" charset="0"/>
                <a:cs typeface="Times New Roman" panose="02020603050405020304" pitchFamily="18" charset="0"/>
              </a:rPr>
              <a:t>Bano</a:t>
            </a:r>
            <a:r>
              <a:rPr lang="en-US" sz="2800" b="0" i="0" dirty="0">
                <a:solidFill>
                  <a:srgbClr val="212529"/>
                </a:solidFill>
                <a:effectLst/>
                <a:latin typeface="Times New Roman" panose="02020603050405020304" pitchFamily="18" charset="0"/>
                <a:cs typeface="Times New Roman" panose="02020603050405020304" pitchFamily="18" charset="0"/>
              </a:rPr>
              <a:t>, etc.</a:t>
            </a:r>
          </a:p>
        </p:txBody>
      </p:sp>
      <p:sp>
        <p:nvSpPr>
          <p:cNvPr id="3" name="Slide Number Placeholder 2">
            <a:extLst>
              <a:ext uri="{FF2B5EF4-FFF2-40B4-BE49-F238E27FC236}">
                <a16:creationId xmlns:a16="http://schemas.microsoft.com/office/drawing/2014/main" id="{81652ECF-7C63-0B9C-CD2A-BCA956AD3E95}"/>
              </a:ext>
            </a:extLst>
          </p:cNvPr>
          <p:cNvSpPr>
            <a:spLocks noGrp="1"/>
          </p:cNvSpPr>
          <p:nvPr>
            <p:ph type="sldNum" sz="quarter" idx="12"/>
          </p:nvPr>
        </p:nvSpPr>
        <p:spPr/>
        <p:txBody>
          <a:bodyPr/>
          <a:lstStyle/>
          <a:p>
            <a:fld id="{A31B2C86-3C2A-4983-B50B-627EACF55D58}" type="slidenum">
              <a:rPr lang="en-US" smtClean="0"/>
              <a:t>10</a:t>
            </a:fld>
            <a:endParaRPr lang="en-US"/>
          </a:p>
        </p:txBody>
      </p:sp>
    </p:spTree>
    <p:extLst>
      <p:ext uri="{BB962C8B-B14F-4D97-AF65-F5344CB8AC3E}">
        <p14:creationId xmlns:p14="http://schemas.microsoft.com/office/powerpoint/2010/main" val="162450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1F8B-374B-9558-2AAC-DCF8B13B8DA2}"/>
              </a:ext>
            </a:extLst>
          </p:cNvPr>
          <p:cNvSpPr>
            <a:spLocks noGrp="1"/>
          </p:cNvSpPr>
          <p:nvPr>
            <p:ph type="title"/>
          </p:nvPr>
        </p:nvSpPr>
        <p:spPr>
          <a:xfrm>
            <a:off x="838200" y="252276"/>
            <a:ext cx="10515600" cy="878180"/>
          </a:xfrm>
        </p:spPr>
        <p:txBody>
          <a:bodyPr>
            <a:normAutofit/>
          </a:bodyPr>
          <a:lstStyle/>
          <a:p>
            <a:pPr algn="ctr"/>
            <a:r>
              <a:rPr lang="en-US" sz="4000" b="1" dirty="0">
                <a:latin typeface="Times New Roman" panose="02020603050405020304" pitchFamily="18" charset="0"/>
                <a:cs typeface="Times New Roman" panose="02020603050405020304" pitchFamily="18" charset="0"/>
              </a:rPr>
              <a:t>Music Genre -  Qawwali</a:t>
            </a:r>
            <a:endParaRPr lang="en-US" sz="4000" dirty="0"/>
          </a:p>
        </p:txBody>
      </p:sp>
      <p:pic>
        <p:nvPicPr>
          <p:cNvPr id="5122" name="Picture 2" descr="10 Legendary Pakistani Singers Famous in India">
            <a:extLst>
              <a:ext uri="{FF2B5EF4-FFF2-40B4-BE49-F238E27FC236}">
                <a16:creationId xmlns:a16="http://schemas.microsoft.com/office/drawing/2014/main" id="{399D11C0-B5BA-719C-D6BD-F15F92573E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0795" y="1366345"/>
            <a:ext cx="4978645" cy="5237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CA1122-B7D1-4F43-D707-DDC5EB648EF4}"/>
              </a:ext>
            </a:extLst>
          </p:cNvPr>
          <p:cNvSpPr/>
          <p:nvPr/>
        </p:nvSpPr>
        <p:spPr>
          <a:xfrm>
            <a:off x="91440" y="1366345"/>
            <a:ext cx="6959355" cy="5237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Main substance of Qawwali is love, devotion &amp; longing</a:t>
            </a:r>
          </a:p>
          <a:p>
            <a:pPr marL="285750" indent="-285750">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Sung by one or two lead vocalists and chorus of hand- clapping Qawwals</a:t>
            </a:r>
          </a:p>
          <a:p>
            <a:pPr marL="285750" indent="-285750">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Mainly played and heard on Sufi Shrines</a:t>
            </a:r>
          </a:p>
          <a:p>
            <a:pPr marL="285750" indent="-285750">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Aziz Mian, Nusrat Fateh Ali Khan and Sabri Brothers were Popular Qawwal </a:t>
            </a:r>
          </a:p>
        </p:txBody>
      </p:sp>
      <p:sp>
        <p:nvSpPr>
          <p:cNvPr id="3" name="Slide Number Placeholder 2">
            <a:extLst>
              <a:ext uri="{FF2B5EF4-FFF2-40B4-BE49-F238E27FC236}">
                <a16:creationId xmlns:a16="http://schemas.microsoft.com/office/drawing/2014/main" id="{776B5A61-9243-827A-0AF3-C9074F14C425}"/>
              </a:ext>
            </a:extLst>
          </p:cNvPr>
          <p:cNvSpPr>
            <a:spLocks noGrp="1"/>
          </p:cNvSpPr>
          <p:nvPr>
            <p:ph type="sldNum" sz="quarter" idx="12"/>
          </p:nvPr>
        </p:nvSpPr>
        <p:spPr/>
        <p:txBody>
          <a:bodyPr/>
          <a:lstStyle/>
          <a:p>
            <a:fld id="{A31B2C86-3C2A-4983-B50B-627EACF55D58}" type="slidenum">
              <a:rPr lang="en-US" smtClean="0"/>
              <a:t>11</a:t>
            </a:fld>
            <a:endParaRPr lang="en-US"/>
          </a:p>
        </p:txBody>
      </p:sp>
    </p:spTree>
    <p:extLst>
      <p:ext uri="{BB962C8B-B14F-4D97-AF65-F5344CB8AC3E}">
        <p14:creationId xmlns:p14="http://schemas.microsoft.com/office/powerpoint/2010/main" val="381027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B5FD-B5B8-75B8-A595-3F1A7D176F71}"/>
              </a:ext>
            </a:extLst>
          </p:cNvPr>
          <p:cNvSpPr>
            <a:spLocks noGrp="1"/>
          </p:cNvSpPr>
          <p:nvPr>
            <p:ph type="title"/>
          </p:nvPr>
        </p:nvSpPr>
        <p:spPr>
          <a:xfrm>
            <a:off x="838200" y="152401"/>
            <a:ext cx="10515600" cy="1158240"/>
          </a:xfrm>
        </p:spPr>
        <p:txBody>
          <a:bodyPr/>
          <a:lstStyle/>
          <a:p>
            <a:pPr algn="ctr"/>
            <a:r>
              <a:rPr lang="en-US" b="1" dirty="0">
                <a:latin typeface="Times New Roman" panose="02020603050405020304" pitchFamily="18" charset="0"/>
                <a:cs typeface="Times New Roman" panose="02020603050405020304" pitchFamily="18" charset="0"/>
              </a:rPr>
              <a:t>Music Genre -  Folk</a:t>
            </a:r>
            <a:endParaRPr lang="en-US" dirty="0"/>
          </a:p>
        </p:txBody>
      </p:sp>
      <p:pic>
        <p:nvPicPr>
          <p:cNvPr id="6146" name="Picture 2" descr="In pictures: Meet the famous Pakistan folk singers who spread message of  love across the world | Entertainment-photos – Gulf News">
            <a:extLst>
              <a:ext uri="{FF2B5EF4-FFF2-40B4-BE49-F238E27FC236}">
                <a16:creationId xmlns:a16="http://schemas.microsoft.com/office/drawing/2014/main" id="{2354317F-BFFA-C84E-CC0F-F49859E88D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186" y="1209041"/>
            <a:ext cx="4707934" cy="5283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CE1377-BE34-F0B2-47E9-EF3712EE998A}"/>
              </a:ext>
            </a:extLst>
          </p:cNvPr>
          <p:cNvSpPr/>
          <p:nvPr/>
        </p:nvSpPr>
        <p:spPr>
          <a:xfrm>
            <a:off x="4897120" y="1209040"/>
            <a:ext cx="7105694" cy="5283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A popular genre in the interiors of the country</a:t>
            </a:r>
          </a:p>
          <a:p>
            <a:pPr marL="457200" indent="-457200" algn="just">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U</a:t>
            </a:r>
            <a:r>
              <a:rPr lang="en-US" sz="2800" b="0" i="0" dirty="0">
                <a:solidFill>
                  <a:srgbClr val="212529"/>
                </a:solidFill>
                <a:effectLst/>
                <a:latin typeface="Times New Roman" panose="02020603050405020304" pitchFamily="18" charset="0"/>
                <a:cs typeface="Times New Roman" panose="02020603050405020304" pitchFamily="18" charset="0"/>
              </a:rPr>
              <a:t>sually performed by “</a:t>
            </a:r>
            <a:r>
              <a:rPr lang="en-US" sz="2800" b="0" i="0" dirty="0" err="1">
                <a:solidFill>
                  <a:srgbClr val="212529"/>
                </a:solidFill>
                <a:effectLst/>
                <a:latin typeface="Times New Roman" panose="02020603050405020304" pitchFamily="18" charset="0"/>
                <a:cs typeface="Times New Roman" panose="02020603050405020304" pitchFamily="18" charset="0"/>
              </a:rPr>
              <a:t>faqeers</a:t>
            </a:r>
            <a:r>
              <a:rPr lang="en-US" sz="2800" b="0" i="0" dirty="0">
                <a:solidFill>
                  <a:srgbClr val="212529"/>
                </a:solidFill>
                <a:effectLst/>
                <a:latin typeface="Times New Roman" panose="02020603050405020304" pitchFamily="18" charset="0"/>
                <a:cs typeface="Times New Roman" panose="02020603050405020304" pitchFamily="18" charset="0"/>
              </a:rPr>
              <a:t>” on various different shrines of saints</a:t>
            </a:r>
          </a:p>
          <a:p>
            <a:pPr marL="457200" indent="-457200" algn="just">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The folk music differ from region to region</a:t>
            </a:r>
          </a:p>
          <a:p>
            <a:pPr marL="457200" indent="-457200" algn="just">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P</a:t>
            </a:r>
            <a:r>
              <a:rPr lang="en-US" sz="2800" b="0" i="0" dirty="0">
                <a:solidFill>
                  <a:srgbClr val="212529"/>
                </a:solidFill>
                <a:effectLst/>
                <a:latin typeface="Times New Roman" panose="02020603050405020304" pitchFamily="18" charset="0"/>
                <a:cs typeface="Times New Roman" panose="02020603050405020304" pitchFamily="18" charset="0"/>
              </a:rPr>
              <a:t>opular fold singers  are Allan Fakeer, </a:t>
            </a:r>
            <a:r>
              <a:rPr lang="en-US" sz="2800" b="0" i="0" dirty="0" err="1">
                <a:solidFill>
                  <a:srgbClr val="212529"/>
                </a:solidFill>
                <a:effectLst/>
                <a:latin typeface="Times New Roman" panose="02020603050405020304" pitchFamily="18" charset="0"/>
                <a:cs typeface="Times New Roman" panose="02020603050405020304" pitchFamily="18" charset="0"/>
              </a:rPr>
              <a:t>Saeein</a:t>
            </a:r>
            <a:r>
              <a:rPr lang="en-US" sz="2800" b="0" i="0" dirty="0">
                <a:solidFill>
                  <a:srgbClr val="212529"/>
                </a:solidFill>
                <a:effectLst/>
                <a:latin typeface="Times New Roman" panose="02020603050405020304" pitchFamily="18" charset="0"/>
                <a:cs typeface="Times New Roman" panose="02020603050405020304" pitchFamily="18" charset="0"/>
              </a:rPr>
              <a:t> Zahoor, Tufail Ahmed etc.</a:t>
            </a:r>
          </a:p>
        </p:txBody>
      </p:sp>
      <p:sp>
        <p:nvSpPr>
          <p:cNvPr id="3" name="Slide Number Placeholder 2">
            <a:extLst>
              <a:ext uri="{FF2B5EF4-FFF2-40B4-BE49-F238E27FC236}">
                <a16:creationId xmlns:a16="http://schemas.microsoft.com/office/drawing/2014/main" id="{FD4C381D-C2D1-6F56-9964-A91A62FA96ED}"/>
              </a:ext>
            </a:extLst>
          </p:cNvPr>
          <p:cNvSpPr>
            <a:spLocks noGrp="1"/>
          </p:cNvSpPr>
          <p:nvPr>
            <p:ph type="sldNum" sz="quarter" idx="12"/>
          </p:nvPr>
        </p:nvSpPr>
        <p:spPr/>
        <p:txBody>
          <a:bodyPr/>
          <a:lstStyle/>
          <a:p>
            <a:fld id="{A31B2C86-3C2A-4983-B50B-627EACF55D58}" type="slidenum">
              <a:rPr lang="en-US" smtClean="0"/>
              <a:t>12</a:t>
            </a:fld>
            <a:endParaRPr lang="en-US"/>
          </a:p>
        </p:txBody>
      </p:sp>
    </p:spTree>
    <p:extLst>
      <p:ext uri="{BB962C8B-B14F-4D97-AF65-F5344CB8AC3E}">
        <p14:creationId xmlns:p14="http://schemas.microsoft.com/office/powerpoint/2010/main" val="332250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F1AA-0C82-1F58-903D-67BB983C4239}"/>
              </a:ext>
            </a:extLst>
          </p:cNvPr>
          <p:cNvSpPr>
            <a:spLocks noGrp="1"/>
          </p:cNvSpPr>
          <p:nvPr>
            <p:ph type="title"/>
          </p:nvPr>
        </p:nvSpPr>
        <p:spPr>
          <a:xfrm>
            <a:off x="0" y="69283"/>
            <a:ext cx="12192000" cy="1056639"/>
          </a:xfrm>
        </p:spPr>
        <p:txBody>
          <a:bodyPr>
            <a:normAutofit/>
          </a:bodyPr>
          <a:lstStyle/>
          <a:p>
            <a:pPr algn="ctr"/>
            <a:r>
              <a:rPr lang="en-US" sz="4000" b="1" i="0" dirty="0">
                <a:solidFill>
                  <a:srgbClr val="212529"/>
                </a:solidFill>
                <a:effectLst/>
                <a:latin typeface="Times New Roman" panose="02020603050405020304" pitchFamily="18" charset="0"/>
                <a:cs typeface="Times New Roman" panose="02020603050405020304" pitchFamily="18" charset="0"/>
              </a:rPr>
              <a:t>Music Genre - Pop</a:t>
            </a:r>
            <a:endParaRPr lang="en-US" sz="4000" dirty="0"/>
          </a:p>
        </p:txBody>
      </p:sp>
      <p:sp>
        <p:nvSpPr>
          <p:cNvPr id="5" name="Rectangle 4">
            <a:extLst>
              <a:ext uri="{FF2B5EF4-FFF2-40B4-BE49-F238E27FC236}">
                <a16:creationId xmlns:a16="http://schemas.microsoft.com/office/drawing/2014/main" id="{88B18551-17B0-7C87-CA79-C1F53C6249D6}"/>
              </a:ext>
            </a:extLst>
          </p:cNvPr>
          <p:cNvSpPr/>
          <p:nvPr/>
        </p:nvSpPr>
        <p:spPr>
          <a:xfrm>
            <a:off x="4252516" y="989681"/>
            <a:ext cx="7808388" cy="5659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lnSpc>
                <a:spcPct val="17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Ahmed </a:t>
            </a:r>
            <a:r>
              <a:rPr lang="en-US" sz="2800" b="0" i="0" dirty="0" err="1">
                <a:solidFill>
                  <a:srgbClr val="212529"/>
                </a:solidFill>
                <a:effectLst/>
                <a:latin typeface="Times New Roman" panose="02020603050405020304" pitchFamily="18" charset="0"/>
                <a:cs typeface="Times New Roman" panose="02020603050405020304" pitchFamily="18" charset="0"/>
              </a:rPr>
              <a:t>Rushdi’s</a:t>
            </a:r>
            <a:r>
              <a:rPr lang="en-US" sz="2800" dirty="0">
                <a:solidFill>
                  <a:srgbClr val="212529"/>
                </a:solidFill>
                <a:latin typeface="Times New Roman" panose="02020603050405020304" pitchFamily="18" charset="0"/>
                <a:cs typeface="Times New Roman" panose="02020603050405020304" pitchFamily="18" charset="0"/>
              </a:rPr>
              <a:t> </a:t>
            </a:r>
            <a:r>
              <a:rPr lang="en-US" sz="2800" b="0" i="0" dirty="0">
                <a:solidFill>
                  <a:srgbClr val="212529"/>
                </a:solidFill>
                <a:effectLst/>
                <a:latin typeface="Times New Roman" panose="02020603050405020304" pitchFamily="18" charset="0"/>
                <a:cs typeface="Times New Roman" panose="02020603050405020304" pitchFamily="18" charset="0"/>
              </a:rPr>
              <a:t>“Ko-Ko-Korina”,1966 is </a:t>
            </a:r>
            <a:r>
              <a:rPr lang="en-US" sz="2800" dirty="0">
                <a:solidFill>
                  <a:srgbClr val="212529"/>
                </a:solidFill>
                <a:latin typeface="Times New Roman" panose="02020603050405020304" pitchFamily="18" charset="0"/>
                <a:cs typeface="Times New Roman" panose="02020603050405020304" pitchFamily="18" charset="0"/>
              </a:rPr>
              <a:t>linked with </a:t>
            </a:r>
            <a:r>
              <a:rPr lang="en-US" sz="2800" b="0" i="0" dirty="0">
                <a:solidFill>
                  <a:srgbClr val="212529"/>
                </a:solidFill>
                <a:effectLst/>
                <a:latin typeface="Times New Roman" panose="02020603050405020304" pitchFamily="18" charset="0"/>
                <a:cs typeface="Times New Roman" panose="02020603050405020304" pitchFamily="18" charset="0"/>
              </a:rPr>
              <a:t>Pop music birth in Pakistan</a:t>
            </a:r>
          </a:p>
          <a:p>
            <a:pPr marL="285750" indent="-285750" algn="l">
              <a:lnSpc>
                <a:spcPct val="17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True pioneer of pop music was Alamgir in Pakistan and later followed by brother-sister duo of </a:t>
            </a:r>
            <a:r>
              <a:rPr lang="en-US" sz="2800" b="0" i="0" dirty="0" err="1">
                <a:solidFill>
                  <a:srgbClr val="212529"/>
                </a:solidFill>
                <a:effectLst/>
                <a:latin typeface="Times New Roman" panose="02020603050405020304" pitchFamily="18" charset="0"/>
                <a:cs typeface="Times New Roman" panose="02020603050405020304" pitchFamily="18" charset="0"/>
              </a:rPr>
              <a:t>Nazia</a:t>
            </a:r>
            <a:r>
              <a:rPr lang="en-US" sz="2800" b="0" i="0" dirty="0">
                <a:solidFill>
                  <a:srgbClr val="212529"/>
                </a:solidFill>
                <a:effectLst/>
                <a:latin typeface="Times New Roman" panose="02020603050405020304" pitchFamily="18" charset="0"/>
                <a:cs typeface="Times New Roman" panose="02020603050405020304" pitchFamily="18" charset="0"/>
              </a:rPr>
              <a:t> and Zohaib Hassan</a:t>
            </a:r>
          </a:p>
          <a:p>
            <a:pPr marL="285750" indent="-285750" algn="l">
              <a:lnSpc>
                <a:spcPct val="17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During 1970’s and 1980’s pop singing bands were formed including Vital Signs who inspired the later like </a:t>
            </a:r>
            <a:r>
              <a:rPr lang="en-US" sz="2800" b="0" i="0" dirty="0" err="1">
                <a:solidFill>
                  <a:srgbClr val="212529"/>
                </a:solidFill>
                <a:effectLst/>
                <a:latin typeface="Times New Roman" panose="02020603050405020304" pitchFamily="18" charset="0"/>
                <a:cs typeface="Times New Roman" panose="02020603050405020304" pitchFamily="18" charset="0"/>
              </a:rPr>
              <a:t>Awaz</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Junoon</a:t>
            </a:r>
            <a:r>
              <a:rPr lang="en-US" sz="2800" b="0" i="0" dirty="0">
                <a:solidFill>
                  <a:srgbClr val="212529"/>
                </a:solidFill>
                <a:effectLst/>
                <a:latin typeface="Times New Roman" panose="02020603050405020304" pitchFamily="18" charset="0"/>
                <a:cs typeface="Times New Roman" panose="02020603050405020304" pitchFamily="18" charset="0"/>
              </a:rPr>
              <a:t>, Ali Haider and  Atif Aslam</a:t>
            </a:r>
            <a:endParaRPr lang="en-US" sz="1600" dirty="0"/>
          </a:p>
        </p:txBody>
      </p:sp>
      <p:pic>
        <p:nvPicPr>
          <p:cNvPr id="1030" name="Picture 6" descr="Nazia Hassan Live Aap Jaisa Koi - YouTube">
            <a:extLst>
              <a:ext uri="{FF2B5EF4-FFF2-40B4-BE49-F238E27FC236}">
                <a16:creationId xmlns:a16="http://schemas.microsoft.com/office/drawing/2014/main" id="{EFCAF88A-E3CA-5595-744F-8BA1E5481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97" y="989681"/>
            <a:ext cx="4011248" cy="56591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5D400CF-65D3-B61C-959C-1D2224C5F289}"/>
              </a:ext>
            </a:extLst>
          </p:cNvPr>
          <p:cNvSpPr>
            <a:spLocks noGrp="1"/>
          </p:cNvSpPr>
          <p:nvPr>
            <p:ph type="sldNum" sz="quarter" idx="12"/>
          </p:nvPr>
        </p:nvSpPr>
        <p:spPr>
          <a:xfrm>
            <a:off x="9348728" y="6322357"/>
            <a:ext cx="2743200" cy="365125"/>
          </a:xfrm>
        </p:spPr>
        <p:txBody>
          <a:bodyPr/>
          <a:lstStyle/>
          <a:p>
            <a:fld id="{A31B2C86-3C2A-4983-B50B-627EACF55D58}" type="slidenum">
              <a:rPr lang="en-US" smtClean="0"/>
              <a:t>13</a:t>
            </a:fld>
            <a:endParaRPr lang="en-US" dirty="0"/>
          </a:p>
        </p:txBody>
      </p:sp>
    </p:spTree>
    <p:extLst>
      <p:ext uri="{BB962C8B-B14F-4D97-AF65-F5344CB8AC3E}">
        <p14:creationId xmlns:p14="http://schemas.microsoft.com/office/powerpoint/2010/main" val="57735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9707-981D-8C77-B287-AA8890B39D49}"/>
              </a:ext>
            </a:extLst>
          </p:cNvPr>
          <p:cNvSpPr>
            <a:spLocks noGrp="1"/>
          </p:cNvSpPr>
          <p:nvPr>
            <p:ph type="title"/>
          </p:nvPr>
        </p:nvSpPr>
        <p:spPr>
          <a:xfrm>
            <a:off x="838200" y="263526"/>
            <a:ext cx="10515600" cy="1260473"/>
          </a:xfrm>
        </p:spPr>
        <p:txBody>
          <a:bodyPr>
            <a:normAutofit/>
          </a:bodyPr>
          <a:lstStyle/>
          <a:p>
            <a:pPr algn="ctr"/>
            <a:r>
              <a:rPr lang="en-US" sz="4000" b="1" i="0" dirty="0">
                <a:solidFill>
                  <a:srgbClr val="212529"/>
                </a:solidFill>
                <a:effectLst/>
                <a:latin typeface="Times New Roman" panose="02020603050405020304" pitchFamily="18" charset="0"/>
                <a:cs typeface="Times New Roman" panose="02020603050405020304" pitchFamily="18" charset="0"/>
              </a:rPr>
              <a:t>Music Genre - Rock</a:t>
            </a:r>
            <a:br>
              <a:rPr lang="en-US" sz="4000" b="1" i="0" dirty="0">
                <a:solidFill>
                  <a:srgbClr val="212529"/>
                </a:solidFill>
                <a:effectLst/>
                <a:latin typeface="Times New Roman" panose="02020603050405020304" pitchFamily="18" charset="0"/>
                <a:cs typeface="Times New Roman" panose="02020603050405020304" pitchFamily="18" charset="0"/>
              </a:rPr>
            </a:br>
            <a:endParaRPr lang="en-US" sz="4000" dirty="0"/>
          </a:p>
        </p:txBody>
      </p:sp>
      <p:pic>
        <p:nvPicPr>
          <p:cNvPr id="2050" name="Picture 2">
            <a:extLst>
              <a:ext uri="{FF2B5EF4-FFF2-40B4-BE49-F238E27FC236}">
                <a16:creationId xmlns:a16="http://schemas.microsoft.com/office/drawing/2014/main" id="{E4E4DCF8-5BB9-920E-036B-4EF24EF59D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81579" y="1188720"/>
            <a:ext cx="4064001" cy="54057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4A8D2C-9A8F-CBD1-9B8D-ACBCF3EBF670}"/>
              </a:ext>
            </a:extLst>
          </p:cNvPr>
          <p:cNvSpPr/>
          <p:nvPr/>
        </p:nvSpPr>
        <p:spPr>
          <a:xfrm>
            <a:off x="294640" y="1188720"/>
            <a:ext cx="7295982" cy="5405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A heavy western influence is obvious in these bands and from their songs</a:t>
            </a:r>
          </a:p>
          <a:p>
            <a:pPr marL="285750" indent="-285750" algn="just">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S</a:t>
            </a:r>
            <a:r>
              <a:rPr lang="en-US" sz="2800" b="0" i="0" dirty="0">
                <a:solidFill>
                  <a:srgbClr val="212529"/>
                </a:solidFill>
                <a:effectLst/>
                <a:latin typeface="Times New Roman" panose="02020603050405020304" pitchFamily="18" charset="0"/>
                <a:cs typeface="Times New Roman" panose="02020603050405020304" pitchFamily="18" charset="0"/>
              </a:rPr>
              <a:t>tarted by </a:t>
            </a:r>
            <a:r>
              <a:rPr lang="en-US" sz="2800" b="0" i="0" dirty="0" err="1">
                <a:solidFill>
                  <a:srgbClr val="212529"/>
                </a:solidFill>
                <a:effectLst/>
                <a:latin typeface="Times New Roman" panose="02020603050405020304" pitchFamily="18" charset="0"/>
                <a:cs typeface="Times New Roman" panose="02020603050405020304" pitchFamily="18" charset="0"/>
              </a:rPr>
              <a:t>Junoon</a:t>
            </a:r>
            <a:r>
              <a:rPr lang="en-US" sz="2800" b="0" i="0" dirty="0">
                <a:solidFill>
                  <a:srgbClr val="212529"/>
                </a:solidFill>
                <a:effectLst/>
                <a:latin typeface="Times New Roman" panose="02020603050405020304" pitchFamily="18" charset="0"/>
                <a:cs typeface="Times New Roman" panose="02020603050405020304" pitchFamily="18" charset="0"/>
              </a:rPr>
              <a:t>, poetry of Sufi’s were used to combine with rock music </a:t>
            </a:r>
          </a:p>
          <a:p>
            <a:pPr marL="285750" indent="-285750" algn="just">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C</a:t>
            </a:r>
            <a:r>
              <a:rPr lang="en-US" sz="2800" b="0" i="0" dirty="0">
                <a:solidFill>
                  <a:srgbClr val="212529"/>
                </a:solidFill>
                <a:effectLst/>
                <a:latin typeface="Times New Roman" panose="02020603050405020304" pitchFamily="18" charset="0"/>
                <a:cs typeface="Times New Roman" panose="02020603050405020304" pitchFamily="18" charset="0"/>
              </a:rPr>
              <a:t>reated blend making young generation go crazy</a:t>
            </a:r>
          </a:p>
          <a:p>
            <a:pPr marL="285750" indent="-285750" algn="just">
              <a:lnSpc>
                <a:spcPct val="150000"/>
              </a:lnSpc>
              <a:buFont typeface="Arial" panose="020B0604020202020204" pitchFamily="34" charset="0"/>
              <a:buChar char="•"/>
            </a:pPr>
            <a:r>
              <a:rPr lang="en-US" sz="2800" b="0" i="0" dirty="0" err="1">
                <a:solidFill>
                  <a:srgbClr val="212529"/>
                </a:solidFill>
                <a:effectLst/>
                <a:latin typeface="Times New Roman" panose="02020603050405020304" pitchFamily="18" charset="0"/>
                <a:cs typeface="Times New Roman" panose="02020603050405020304" pitchFamily="18" charset="0"/>
              </a:rPr>
              <a:t>Junoon</a:t>
            </a:r>
            <a:r>
              <a:rPr lang="en-US" sz="2800" b="0" i="0" dirty="0">
                <a:solidFill>
                  <a:srgbClr val="212529"/>
                </a:solidFill>
                <a:effectLst/>
                <a:latin typeface="Times New Roman" panose="02020603050405020304" pitchFamily="18" charset="0"/>
                <a:cs typeface="Times New Roman" panose="02020603050405020304" pitchFamily="18" charset="0"/>
              </a:rPr>
              <a:t> inspired later rock bands -Entity Paradigm, </a:t>
            </a:r>
            <a:r>
              <a:rPr lang="en-US" sz="2800" b="0" i="0" dirty="0" err="1">
                <a:solidFill>
                  <a:srgbClr val="212529"/>
                </a:solidFill>
                <a:effectLst/>
                <a:latin typeface="Times New Roman" panose="02020603050405020304" pitchFamily="18" charset="0"/>
                <a:cs typeface="Times New Roman" panose="02020603050405020304" pitchFamily="18" charset="0"/>
              </a:rPr>
              <a:t>Mizraab</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Aaroh</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Roxen</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Karavan</a:t>
            </a:r>
            <a:endParaRPr lang="en-US" sz="2800" b="0" i="0" dirty="0">
              <a:solidFill>
                <a:srgbClr val="212529"/>
              </a:solidFill>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C40E12D-CECD-6597-DF9F-B8F04FA77C9B}"/>
              </a:ext>
            </a:extLst>
          </p:cNvPr>
          <p:cNvSpPr>
            <a:spLocks noGrp="1"/>
          </p:cNvSpPr>
          <p:nvPr>
            <p:ph type="sldNum" sz="quarter" idx="12"/>
          </p:nvPr>
        </p:nvSpPr>
        <p:spPr/>
        <p:txBody>
          <a:bodyPr/>
          <a:lstStyle/>
          <a:p>
            <a:fld id="{A31B2C86-3C2A-4983-B50B-627EACF55D58}" type="slidenum">
              <a:rPr lang="en-US" smtClean="0"/>
              <a:t>14</a:t>
            </a:fld>
            <a:endParaRPr lang="en-US"/>
          </a:p>
        </p:txBody>
      </p:sp>
    </p:spTree>
    <p:extLst>
      <p:ext uri="{BB962C8B-B14F-4D97-AF65-F5344CB8AC3E}">
        <p14:creationId xmlns:p14="http://schemas.microsoft.com/office/powerpoint/2010/main" val="229136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055C-D098-BB67-0A33-A9327F476BFA}"/>
              </a:ext>
            </a:extLst>
          </p:cNvPr>
          <p:cNvSpPr>
            <a:spLocks noGrp="1"/>
          </p:cNvSpPr>
          <p:nvPr>
            <p:ph type="title"/>
          </p:nvPr>
        </p:nvSpPr>
        <p:spPr/>
        <p:txBody>
          <a:bodyPr/>
          <a:lstStyle/>
          <a:p>
            <a:pPr algn="ctr"/>
            <a:r>
              <a:rPr lang="en-US" sz="4000" b="1" dirty="0">
                <a:latin typeface="Times New Roman" panose="02020603050405020304" pitchFamily="18" charset="0"/>
                <a:cs typeface="Times New Roman" panose="02020603050405020304" pitchFamily="18" charset="0"/>
              </a:rPr>
              <a:t>Music</a:t>
            </a:r>
            <a:r>
              <a:rPr lang="en-US" b="1" dirty="0">
                <a:latin typeface="Times New Roman" panose="02020603050405020304" pitchFamily="18" charset="0"/>
                <a:cs typeface="Times New Roman" panose="02020603050405020304" pitchFamily="18" charset="0"/>
              </a:rPr>
              <a:t> Genre - </a:t>
            </a:r>
            <a:r>
              <a:rPr lang="en-US" b="1" i="0" dirty="0">
                <a:solidFill>
                  <a:srgbClr val="212529"/>
                </a:solidFill>
                <a:effectLst/>
                <a:latin typeface="Times New Roman" panose="02020603050405020304" pitchFamily="18" charset="0"/>
                <a:cs typeface="Times New Roman" panose="02020603050405020304" pitchFamily="18" charset="0"/>
              </a:rPr>
              <a:t>Filmi</a:t>
            </a:r>
            <a:br>
              <a:rPr lang="en-US" b="1" i="0" dirty="0">
                <a:solidFill>
                  <a:srgbClr val="212529"/>
                </a:solidFill>
                <a:effectLst/>
                <a:latin typeface="Times New Roman" panose="02020603050405020304" pitchFamily="18" charset="0"/>
                <a:cs typeface="Times New Roman" panose="02020603050405020304" pitchFamily="18" charset="0"/>
              </a:rPr>
            </a:br>
            <a:endParaRPr lang="en-US" dirty="0"/>
          </a:p>
        </p:txBody>
      </p:sp>
      <p:pic>
        <p:nvPicPr>
          <p:cNvPr id="7170" name="Picture 2" descr="Noor Jehan remembered on her 95th birth anniversary - Daily Times">
            <a:extLst>
              <a:ext uri="{FF2B5EF4-FFF2-40B4-BE49-F238E27FC236}">
                <a16:creationId xmlns:a16="http://schemas.microsoft.com/office/drawing/2014/main" id="{386B7A9A-DA3C-C46D-3B90-367BE91CBC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4400" y="1030014"/>
            <a:ext cx="4927600" cy="56686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37B719-9630-198B-47F7-93E728DA9F28}"/>
              </a:ext>
            </a:extLst>
          </p:cNvPr>
          <p:cNvSpPr/>
          <p:nvPr/>
        </p:nvSpPr>
        <p:spPr>
          <a:xfrm>
            <a:off x="213360" y="1030014"/>
            <a:ext cx="7609840" cy="5668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Music produced by film industry for movies</a:t>
            </a:r>
          </a:p>
          <a:p>
            <a:pPr marL="285750" indent="-285750" algn="l">
              <a:lnSpc>
                <a:spcPct val="150000"/>
              </a:lnSpc>
              <a:buFont typeface="Arial" panose="020B0604020202020204" pitchFamily="34" charset="0"/>
              <a:buChar char="•"/>
            </a:pPr>
            <a:r>
              <a:rPr lang="en-US" sz="2800" dirty="0">
                <a:solidFill>
                  <a:srgbClr val="212529"/>
                </a:solidFill>
                <a:latin typeface="Times New Roman" panose="02020603050405020304" pitchFamily="18" charset="0"/>
                <a:cs typeface="Times New Roman" panose="02020603050405020304" pitchFamily="18" charset="0"/>
              </a:rPr>
              <a:t>Songs are performed by playback singers to fit within the storyline</a:t>
            </a:r>
            <a:endParaRPr lang="en-US" sz="2800" b="0" i="0" dirty="0">
              <a:solidFill>
                <a:srgbClr val="212529"/>
              </a:solidFill>
              <a:effectLst/>
              <a:latin typeface="Times New Roman" panose="02020603050405020304" pitchFamily="18" charset="0"/>
              <a:cs typeface="Times New Roman" panose="02020603050405020304" pitchFamily="18" charset="0"/>
            </a:endParaRPr>
          </a:p>
          <a:p>
            <a:pPr marL="285750" indent="-285750" algn="l">
              <a:lnSpc>
                <a:spcPct val="150000"/>
              </a:lnSpc>
              <a:buFont typeface="Arial" panose="020B0604020202020204" pitchFamily="34" charset="0"/>
              <a:buChar char="•"/>
            </a:pPr>
            <a:r>
              <a:rPr lang="en-US" sz="2800" b="0" i="0" dirty="0">
                <a:solidFill>
                  <a:srgbClr val="212529"/>
                </a:solidFill>
                <a:effectLst/>
                <a:latin typeface="Times New Roman" panose="02020603050405020304" pitchFamily="18" charset="0"/>
                <a:cs typeface="Times New Roman" panose="02020603050405020304" pitchFamily="18" charset="0"/>
              </a:rPr>
              <a:t>Madam Noor </a:t>
            </a:r>
            <a:r>
              <a:rPr lang="en-US" sz="2800" b="0" i="0" dirty="0" err="1">
                <a:solidFill>
                  <a:srgbClr val="212529"/>
                </a:solidFill>
                <a:effectLst/>
                <a:latin typeface="Times New Roman" panose="02020603050405020304" pitchFamily="18" charset="0"/>
                <a:cs typeface="Times New Roman" panose="02020603050405020304" pitchFamily="18" charset="0"/>
              </a:rPr>
              <a:t>Jehan</a:t>
            </a:r>
            <a:r>
              <a:rPr lang="en-US" sz="2800" b="0" i="0" dirty="0">
                <a:solidFill>
                  <a:srgbClr val="212529"/>
                </a:solidFill>
                <a:effectLst/>
                <a:latin typeface="Times New Roman" panose="02020603050405020304" pitchFamily="18" charset="0"/>
                <a:cs typeface="Times New Roman" panose="02020603050405020304" pitchFamily="18" charset="0"/>
              </a:rPr>
              <a:t> titled </a:t>
            </a:r>
            <a:r>
              <a:rPr lang="en-US" sz="2800" dirty="0">
                <a:solidFill>
                  <a:srgbClr val="212529"/>
                </a:solidFill>
                <a:latin typeface="Times New Roman" panose="02020603050405020304" pitchFamily="18" charset="0"/>
                <a:cs typeface="Times New Roman" panose="02020603050405020304" pitchFamily="18" charset="0"/>
              </a:rPr>
              <a:t>as </a:t>
            </a:r>
            <a:r>
              <a:rPr lang="en-US" sz="2800" b="0" i="0" dirty="0">
                <a:solidFill>
                  <a:srgbClr val="212529"/>
                </a:solidFill>
                <a:effectLst/>
                <a:latin typeface="Times New Roman" panose="02020603050405020304" pitchFamily="18" charset="0"/>
                <a:cs typeface="Times New Roman" panose="02020603050405020304" pitchFamily="18" charset="0"/>
              </a:rPr>
              <a:t>Malka-e-</a:t>
            </a:r>
            <a:r>
              <a:rPr lang="en-US" sz="2800" b="0" i="0" dirty="0" err="1">
                <a:solidFill>
                  <a:srgbClr val="212529"/>
                </a:solidFill>
                <a:effectLst/>
                <a:latin typeface="Times New Roman" panose="02020603050405020304" pitchFamily="18" charset="0"/>
                <a:cs typeface="Times New Roman" panose="02020603050405020304" pitchFamily="18" charset="0"/>
              </a:rPr>
              <a:t>Tarranum</a:t>
            </a:r>
            <a:r>
              <a:rPr lang="en-US" sz="2800" dirty="0">
                <a:solidFill>
                  <a:srgbClr val="212529"/>
                </a:solidFill>
                <a:latin typeface="Times New Roman" panose="02020603050405020304" pitchFamily="18" charset="0"/>
                <a:cs typeface="Times New Roman" panose="02020603050405020304" pitchFamily="18" charset="0"/>
              </a:rPr>
              <a:t> - </a:t>
            </a:r>
            <a:r>
              <a:rPr lang="en-US" sz="2800" b="0" i="0" dirty="0">
                <a:solidFill>
                  <a:srgbClr val="212529"/>
                </a:solidFill>
                <a:effectLst/>
                <a:latin typeface="Times New Roman" panose="02020603050405020304" pitchFamily="18" charset="0"/>
                <a:cs typeface="Times New Roman" panose="02020603050405020304" pitchFamily="18" charset="0"/>
              </a:rPr>
              <a:t>Queen of Melody and Ahmed </a:t>
            </a:r>
            <a:r>
              <a:rPr lang="en-US" sz="2800" b="0" i="0" dirty="0" err="1">
                <a:solidFill>
                  <a:srgbClr val="212529"/>
                </a:solidFill>
                <a:effectLst/>
                <a:latin typeface="Times New Roman" panose="02020603050405020304" pitchFamily="18" charset="0"/>
                <a:cs typeface="Times New Roman" panose="02020603050405020304" pitchFamily="18" charset="0"/>
              </a:rPr>
              <a:t>Rushdi</a:t>
            </a:r>
            <a:r>
              <a:rPr lang="en-US" sz="2800" b="0" i="0" dirty="0">
                <a:solidFill>
                  <a:srgbClr val="212529"/>
                </a:solidFill>
                <a:effectLst/>
                <a:latin typeface="Times New Roman" panose="02020603050405020304" pitchFamily="18" charset="0"/>
                <a:cs typeface="Times New Roman" panose="02020603050405020304" pitchFamily="18" charset="0"/>
              </a:rPr>
              <a:t> titled as Prince of melody achieved maximum recognition in playback singing in Pakistani films</a:t>
            </a:r>
          </a:p>
        </p:txBody>
      </p:sp>
      <p:sp>
        <p:nvSpPr>
          <p:cNvPr id="3" name="Slide Number Placeholder 2">
            <a:extLst>
              <a:ext uri="{FF2B5EF4-FFF2-40B4-BE49-F238E27FC236}">
                <a16:creationId xmlns:a16="http://schemas.microsoft.com/office/drawing/2014/main" id="{60EF57DD-302D-5037-289F-529D2DF89AA5}"/>
              </a:ext>
            </a:extLst>
          </p:cNvPr>
          <p:cNvSpPr>
            <a:spLocks noGrp="1"/>
          </p:cNvSpPr>
          <p:nvPr>
            <p:ph type="sldNum" sz="quarter" idx="12"/>
          </p:nvPr>
        </p:nvSpPr>
        <p:spPr/>
        <p:txBody>
          <a:bodyPr/>
          <a:lstStyle/>
          <a:p>
            <a:fld id="{A31B2C86-3C2A-4983-B50B-627EACF55D58}" type="slidenum">
              <a:rPr lang="en-US" smtClean="0"/>
              <a:t>15</a:t>
            </a:fld>
            <a:endParaRPr lang="en-US"/>
          </a:p>
        </p:txBody>
      </p:sp>
    </p:spTree>
    <p:extLst>
      <p:ext uri="{BB962C8B-B14F-4D97-AF65-F5344CB8AC3E}">
        <p14:creationId xmlns:p14="http://schemas.microsoft.com/office/powerpoint/2010/main" val="91481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091E-111E-47EA-4877-3660BD68D01A}"/>
              </a:ext>
            </a:extLst>
          </p:cNvPr>
          <p:cNvSpPr>
            <a:spLocks noGrp="1"/>
          </p:cNvSpPr>
          <p:nvPr>
            <p:ph type="title"/>
          </p:nvPr>
        </p:nvSpPr>
        <p:spPr>
          <a:xfrm>
            <a:off x="0" y="0"/>
            <a:ext cx="12186918" cy="1325563"/>
          </a:xfrm>
        </p:spPr>
        <p:txBody>
          <a:bodyPr>
            <a:noAutofit/>
          </a:bodyPr>
          <a:lstStyle/>
          <a:p>
            <a:pPr algn="ctr"/>
            <a:r>
              <a:rPr lang="en-US" sz="4000" b="1" i="0" dirty="0">
                <a:effectLst/>
                <a:latin typeface="Times New Roman" panose="02020603050405020304" pitchFamily="18" charset="0"/>
                <a:cs typeface="Times New Roman" panose="02020603050405020304" pitchFamily="18" charset="0"/>
              </a:rPr>
              <a:t>7 Decades of Film Music of</a:t>
            </a:r>
            <a:r>
              <a:rPr lang="en-US" sz="4000" b="1" dirty="0">
                <a:latin typeface="Times New Roman" panose="02020603050405020304" pitchFamily="18" charset="0"/>
                <a:cs typeface="Times New Roman" panose="02020603050405020304" pitchFamily="18" charset="0"/>
              </a:rPr>
              <a:t> </a:t>
            </a:r>
            <a:r>
              <a:rPr lang="en-US" sz="4000" b="1" i="0" dirty="0">
                <a:effectLst/>
                <a:latin typeface="Times New Roman" panose="02020603050405020304" pitchFamily="18" charset="0"/>
                <a:cs typeface="Times New Roman" panose="02020603050405020304" pitchFamily="18" charset="0"/>
              </a:rPr>
              <a:t>Pakistan</a:t>
            </a:r>
            <a:endParaRPr lang="en-US" sz="4000"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C3AD15A-51B5-4DA2-D944-C1C67E175E78}"/>
              </a:ext>
            </a:extLst>
          </p:cNvPr>
          <p:cNvGraphicFramePr>
            <a:graphicFrameLocks noGrp="1"/>
          </p:cNvGraphicFramePr>
          <p:nvPr>
            <p:extLst>
              <p:ext uri="{D42A27DB-BD31-4B8C-83A1-F6EECF244321}">
                <p14:modId xmlns:p14="http://schemas.microsoft.com/office/powerpoint/2010/main" val="1590344930"/>
              </p:ext>
            </p:extLst>
          </p:nvPr>
        </p:nvGraphicFramePr>
        <p:xfrm>
          <a:off x="1381759" y="977103"/>
          <a:ext cx="9779001" cy="5566572"/>
        </p:xfrm>
        <a:graphic>
          <a:graphicData uri="http://schemas.openxmlformats.org/drawingml/2006/table">
            <a:tbl>
              <a:tblPr>
                <a:tableStyleId>{7DF18680-E054-41AD-8BC1-D1AEF772440D}</a:tableStyleId>
              </a:tblPr>
              <a:tblGrid>
                <a:gridCol w="2594427">
                  <a:extLst>
                    <a:ext uri="{9D8B030D-6E8A-4147-A177-3AD203B41FA5}">
                      <a16:colId xmlns:a16="http://schemas.microsoft.com/office/drawing/2014/main" val="1391141862"/>
                    </a:ext>
                  </a:extLst>
                </a:gridCol>
                <a:gridCol w="1596572">
                  <a:extLst>
                    <a:ext uri="{9D8B030D-6E8A-4147-A177-3AD203B41FA5}">
                      <a16:colId xmlns:a16="http://schemas.microsoft.com/office/drawing/2014/main" val="2789200637"/>
                    </a:ext>
                  </a:extLst>
                </a:gridCol>
                <a:gridCol w="1596572">
                  <a:extLst>
                    <a:ext uri="{9D8B030D-6E8A-4147-A177-3AD203B41FA5}">
                      <a16:colId xmlns:a16="http://schemas.microsoft.com/office/drawing/2014/main" val="2864005563"/>
                    </a:ext>
                  </a:extLst>
                </a:gridCol>
                <a:gridCol w="1596572">
                  <a:extLst>
                    <a:ext uri="{9D8B030D-6E8A-4147-A177-3AD203B41FA5}">
                      <a16:colId xmlns:a16="http://schemas.microsoft.com/office/drawing/2014/main" val="2700054359"/>
                    </a:ext>
                  </a:extLst>
                </a:gridCol>
                <a:gridCol w="2394858">
                  <a:extLst>
                    <a:ext uri="{9D8B030D-6E8A-4147-A177-3AD203B41FA5}">
                      <a16:colId xmlns:a16="http://schemas.microsoft.com/office/drawing/2014/main" val="2057717387"/>
                    </a:ext>
                  </a:extLst>
                </a:gridCol>
              </a:tblGrid>
              <a:tr h="618508">
                <a:tc>
                  <a:txBody>
                    <a:bodyPr/>
                    <a:lstStyle/>
                    <a:p>
                      <a:pPr algn="l" fontAlgn="b"/>
                      <a:r>
                        <a:rPr lang="en-US" sz="2800" b="1" u="none" strike="noStrike" dirty="0">
                          <a:effectLst/>
                          <a:latin typeface="Times New Roman" panose="02020603050405020304" pitchFamily="18" charset="0"/>
                          <a:cs typeface="Times New Roman" panose="02020603050405020304" pitchFamily="18" charset="0"/>
                        </a:rPr>
                        <a:t>Decades</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gridSpan="4">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Film Songs Produced</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635146552"/>
                  </a:ext>
                </a:extLst>
              </a:tr>
              <a:tr h="618508">
                <a:tc>
                  <a:txBody>
                    <a:bodyPr/>
                    <a:lstStyle/>
                    <a:p>
                      <a:pPr algn="l" fontAlgn="b"/>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b="1" u="none" strike="noStrike">
                          <a:effectLst/>
                          <a:latin typeface="Times New Roman" panose="02020603050405020304" pitchFamily="18" charset="0"/>
                          <a:cs typeface="Times New Roman" panose="02020603050405020304" pitchFamily="18" charset="0"/>
                        </a:rPr>
                        <a:t>Urdu</a:t>
                      </a:r>
                      <a:endParaRPr lang="en-US" sz="28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Punjabi</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b="1" u="none" strike="noStrike">
                          <a:effectLst/>
                          <a:latin typeface="Times New Roman" panose="02020603050405020304" pitchFamily="18" charset="0"/>
                          <a:cs typeface="Times New Roman" panose="02020603050405020304" pitchFamily="18" charset="0"/>
                        </a:rPr>
                        <a:t>Others</a:t>
                      </a:r>
                      <a:endParaRPr lang="en-US" sz="28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Total</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803924807"/>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1948-1957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893</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251</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1151</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58329084"/>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1958-1967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2653</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820</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2</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3475</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828658312"/>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1968-1977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1984</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1825</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21</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3830</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798835011"/>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1978-1987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574</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622</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4</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1200</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953507801"/>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1988-1997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210</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310</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NA</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520</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911040643"/>
                  </a:ext>
                </a:extLst>
              </a:tr>
              <a:tr h="618508">
                <a:tc>
                  <a:txBody>
                    <a:bodyPr/>
                    <a:lstStyle/>
                    <a:p>
                      <a:pPr algn="l" fontAlgn="b"/>
                      <a:r>
                        <a:rPr lang="en-US" sz="2800" u="none" strike="noStrike">
                          <a:effectLst/>
                          <a:latin typeface="Times New Roman" panose="02020603050405020304" pitchFamily="18" charset="0"/>
                          <a:cs typeface="Times New Roman" panose="02020603050405020304" pitchFamily="18" charset="0"/>
                        </a:rPr>
                        <a:t>1998-2007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105</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49</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NA</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154</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653017068"/>
                  </a:ext>
                </a:extLst>
              </a:tr>
              <a:tr h="618508">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2008-2017</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54</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74</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a:effectLst/>
                          <a:latin typeface="Times New Roman" panose="02020603050405020304" pitchFamily="18" charset="0"/>
                          <a:cs typeface="Times New Roman" panose="02020603050405020304" pitchFamily="18" charset="0"/>
                        </a:rPr>
                        <a:t>NA</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128</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57800352"/>
                  </a:ext>
                </a:extLst>
              </a:tr>
            </a:tbl>
          </a:graphicData>
        </a:graphic>
      </p:graphicFrame>
      <p:sp>
        <p:nvSpPr>
          <p:cNvPr id="6" name="TextBox 5">
            <a:extLst>
              <a:ext uri="{FF2B5EF4-FFF2-40B4-BE49-F238E27FC236}">
                <a16:creationId xmlns:a16="http://schemas.microsoft.com/office/drawing/2014/main" id="{F3CB2AF5-D60F-D3D2-9952-83858C89AB4B}"/>
              </a:ext>
            </a:extLst>
          </p:cNvPr>
          <p:cNvSpPr txBox="1"/>
          <p:nvPr/>
        </p:nvSpPr>
        <p:spPr>
          <a:xfrm>
            <a:off x="1381759" y="6543675"/>
            <a:ext cx="9694723" cy="31432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a:t>
            </a:r>
            <a:r>
              <a:rPr lang="en-US" sz="1400" dirty="0">
                <a:effectLst/>
                <a:latin typeface="Times New Roman" panose="02020603050405020304" pitchFamily="18" charset="0"/>
                <a:cs typeface="Times New Roman" panose="02020603050405020304" pitchFamily="18" charset="0"/>
              </a:rPr>
              <a:t>Afzal, A. </a:t>
            </a:r>
            <a:r>
              <a:rPr lang="en-US" sz="1400" i="1" dirty="0">
                <a:effectLst/>
                <a:latin typeface="Times New Roman" panose="02020603050405020304" pitchFamily="18" charset="0"/>
                <a:cs typeface="Times New Roman" panose="02020603050405020304" pitchFamily="18" charset="0"/>
              </a:rPr>
              <a:t>Pakistan journal of society, education and language</a:t>
            </a:r>
            <a:r>
              <a:rPr lang="en-US" sz="1400" dirty="0">
                <a:effectLst/>
                <a:latin typeface="Times New Roman" panose="02020603050405020304" pitchFamily="18" charset="0"/>
                <a:cs typeface="Times New Roman" panose="02020603050405020304" pitchFamily="18" charset="0"/>
              </a:rPr>
              <a:t>. Retrieved November 19, 2022, https://www.pjsel.jehanf.com</a:t>
            </a:r>
          </a:p>
        </p:txBody>
      </p:sp>
      <p:sp>
        <p:nvSpPr>
          <p:cNvPr id="3" name="Slide Number Placeholder 2">
            <a:extLst>
              <a:ext uri="{FF2B5EF4-FFF2-40B4-BE49-F238E27FC236}">
                <a16:creationId xmlns:a16="http://schemas.microsoft.com/office/drawing/2014/main" id="{F0E7396C-6A5F-1C5E-8F16-50F2F505B1B2}"/>
              </a:ext>
            </a:extLst>
          </p:cNvPr>
          <p:cNvSpPr>
            <a:spLocks noGrp="1"/>
          </p:cNvSpPr>
          <p:nvPr>
            <p:ph type="sldNum" sz="quarter" idx="12"/>
          </p:nvPr>
        </p:nvSpPr>
        <p:spPr>
          <a:xfrm>
            <a:off x="8952124" y="6356350"/>
            <a:ext cx="2743200" cy="365125"/>
          </a:xfrm>
        </p:spPr>
        <p:txBody>
          <a:bodyPr/>
          <a:lstStyle/>
          <a:p>
            <a:fld id="{A31B2C86-3C2A-4983-B50B-627EACF55D58}" type="slidenum">
              <a:rPr lang="en-US" smtClean="0"/>
              <a:t>16</a:t>
            </a:fld>
            <a:endParaRPr lang="en-US" dirty="0"/>
          </a:p>
        </p:txBody>
      </p:sp>
    </p:spTree>
    <p:extLst>
      <p:ext uri="{BB962C8B-B14F-4D97-AF65-F5344CB8AC3E}">
        <p14:creationId xmlns:p14="http://schemas.microsoft.com/office/powerpoint/2010/main" val="404010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66E198B-28B3-E1D7-6B62-6F1BB3620F50}"/>
              </a:ext>
            </a:extLst>
          </p:cNvPr>
          <p:cNvGraphicFramePr>
            <a:graphicFrameLocks/>
          </p:cNvGraphicFramePr>
          <p:nvPr>
            <p:extLst>
              <p:ext uri="{D42A27DB-BD31-4B8C-83A1-F6EECF244321}">
                <p14:modId xmlns:p14="http://schemas.microsoft.com/office/powerpoint/2010/main" val="2665764213"/>
              </p:ext>
            </p:extLst>
          </p:nvPr>
        </p:nvGraphicFramePr>
        <p:xfrm>
          <a:off x="772160" y="1036320"/>
          <a:ext cx="10546080" cy="5364479"/>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37818778-E2D7-FA32-2A16-2898A349BD6A}"/>
              </a:ext>
            </a:extLst>
          </p:cNvPr>
          <p:cNvSpPr/>
          <p:nvPr/>
        </p:nvSpPr>
        <p:spPr>
          <a:xfrm>
            <a:off x="4500880" y="1777365"/>
            <a:ext cx="914400" cy="92456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8A382E8-7221-6D46-AD58-95C161C37811}"/>
              </a:ext>
            </a:extLst>
          </p:cNvPr>
          <p:cNvSpPr>
            <a:spLocks noGrp="1"/>
          </p:cNvSpPr>
          <p:nvPr>
            <p:ph type="title"/>
          </p:nvPr>
        </p:nvSpPr>
        <p:spPr>
          <a:xfrm>
            <a:off x="0" y="0"/>
            <a:ext cx="12186918" cy="1325563"/>
          </a:xfrm>
        </p:spPr>
        <p:txBody>
          <a:bodyPr>
            <a:noAutofit/>
          </a:bodyPr>
          <a:lstStyle/>
          <a:p>
            <a:pPr algn="ctr"/>
            <a:r>
              <a:rPr lang="en-US" sz="4000" b="1" i="0" dirty="0">
                <a:effectLst/>
                <a:latin typeface="Times New Roman" panose="02020603050405020304" pitchFamily="18" charset="0"/>
                <a:cs typeface="Times New Roman" panose="02020603050405020304" pitchFamily="18" charset="0"/>
              </a:rPr>
              <a:t>Film Song Production Trend</a:t>
            </a:r>
            <a:endParaRPr lang="en-US" sz="4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217382-6BD8-2B3E-1D25-ED027251A572}"/>
              </a:ext>
            </a:extLst>
          </p:cNvPr>
          <p:cNvSpPr txBox="1"/>
          <p:nvPr/>
        </p:nvSpPr>
        <p:spPr>
          <a:xfrm>
            <a:off x="1381759" y="6455539"/>
            <a:ext cx="9694723" cy="31432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a:t>
            </a:r>
            <a:r>
              <a:rPr lang="en-US" sz="1400" dirty="0">
                <a:effectLst/>
                <a:latin typeface="Times New Roman" panose="02020603050405020304" pitchFamily="18" charset="0"/>
                <a:cs typeface="Times New Roman" panose="02020603050405020304" pitchFamily="18" charset="0"/>
              </a:rPr>
              <a:t>Afzal, A. </a:t>
            </a:r>
            <a:r>
              <a:rPr lang="en-US" sz="1400" i="1" dirty="0">
                <a:effectLst/>
                <a:latin typeface="Times New Roman" panose="02020603050405020304" pitchFamily="18" charset="0"/>
                <a:cs typeface="Times New Roman" panose="02020603050405020304" pitchFamily="18" charset="0"/>
              </a:rPr>
              <a:t>Pakistan journal of society, education and language</a:t>
            </a:r>
            <a:r>
              <a:rPr lang="en-US" sz="1400" dirty="0">
                <a:effectLst/>
                <a:latin typeface="Times New Roman" panose="02020603050405020304" pitchFamily="18" charset="0"/>
                <a:cs typeface="Times New Roman" panose="02020603050405020304" pitchFamily="18" charset="0"/>
              </a:rPr>
              <a:t>. Retrieved November 19, 2022, https://www.pjsel.jehanf.com</a:t>
            </a:r>
          </a:p>
        </p:txBody>
      </p:sp>
      <p:sp>
        <p:nvSpPr>
          <p:cNvPr id="7" name="Slide Number Placeholder 6">
            <a:extLst>
              <a:ext uri="{FF2B5EF4-FFF2-40B4-BE49-F238E27FC236}">
                <a16:creationId xmlns:a16="http://schemas.microsoft.com/office/drawing/2014/main" id="{E2D6EC27-97AC-5370-ABD3-C4A51D8448BD}"/>
              </a:ext>
            </a:extLst>
          </p:cNvPr>
          <p:cNvSpPr>
            <a:spLocks noGrp="1"/>
          </p:cNvSpPr>
          <p:nvPr>
            <p:ph type="sldNum" sz="quarter" idx="12"/>
          </p:nvPr>
        </p:nvSpPr>
        <p:spPr/>
        <p:txBody>
          <a:bodyPr/>
          <a:lstStyle/>
          <a:p>
            <a:fld id="{A31B2C86-3C2A-4983-B50B-627EACF55D58}" type="slidenum">
              <a:rPr lang="en-US" smtClean="0"/>
              <a:t>17</a:t>
            </a:fld>
            <a:endParaRPr lang="en-US"/>
          </a:p>
        </p:txBody>
      </p:sp>
    </p:spTree>
    <p:extLst>
      <p:ext uri="{BB962C8B-B14F-4D97-AF65-F5344CB8AC3E}">
        <p14:creationId xmlns:p14="http://schemas.microsoft.com/office/powerpoint/2010/main" val="27565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537E-AB07-26DD-CD20-9565552DDE01}"/>
              </a:ext>
            </a:extLst>
          </p:cNvPr>
          <p:cNvSpPr>
            <a:spLocks noGrp="1"/>
          </p:cNvSpPr>
          <p:nvPr>
            <p:ph type="title"/>
          </p:nvPr>
        </p:nvSpPr>
        <p:spPr>
          <a:xfrm>
            <a:off x="0" y="365125"/>
            <a:ext cx="12192000" cy="864235"/>
          </a:xfrm>
        </p:spPr>
        <p:txBody>
          <a:bodyPr>
            <a:normAutofit/>
          </a:bodyPr>
          <a:lstStyle/>
          <a:p>
            <a:pPr algn="ctr"/>
            <a:r>
              <a:rPr lang="en-US" sz="4000" b="1" i="0" dirty="0">
                <a:effectLst/>
                <a:latin typeface="Times New Roman" panose="02020603050405020304" pitchFamily="18" charset="0"/>
                <a:cs typeface="Times New Roman" panose="02020603050405020304" pitchFamily="18" charset="0"/>
              </a:rPr>
              <a:t>Downfall of Music : Stakeholders’ Perceptions</a:t>
            </a:r>
            <a:endParaRPr lang="en-US" sz="4000" b="1" dirty="0"/>
          </a:p>
        </p:txBody>
      </p:sp>
      <p:sp>
        <p:nvSpPr>
          <p:cNvPr id="3" name="Content Placeholder 2">
            <a:extLst>
              <a:ext uri="{FF2B5EF4-FFF2-40B4-BE49-F238E27FC236}">
                <a16:creationId xmlns:a16="http://schemas.microsoft.com/office/drawing/2014/main" id="{373F4ACC-B562-18D2-E807-1FBC419459B5}"/>
              </a:ext>
            </a:extLst>
          </p:cNvPr>
          <p:cNvSpPr>
            <a:spLocks noGrp="1"/>
          </p:cNvSpPr>
          <p:nvPr>
            <p:ph idx="1"/>
          </p:nvPr>
        </p:nvSpPr>
        <p:spPr>
          <a:xfrm>
            <a:off x="355600" y="1229360"/>
            <a:ext cx="11521440" cy="5263515"/>
          </a:xfrm>
        </p:spPr>
        <p:txBody>
          <a:bodyPr>
            <a:normAutofit/>
          </a:bodyPr>
          <a:lstStyle/>
          <a:p>
            <a:pPr marL="0" indent="0" rtl="0">
              <a:lnSpc>
                <a:spcPct val="150000"/>
              </a:lnSpc>
              <a:buNone/>
            </a:pPr>
            <a:endParaRPr lang="en-US" b="1" dirty="0">
              <a:effectLst/>
              <a:latin typeface="Times New Roman" panose="02020603050405020304" pitchFamily="18" charset="0"/>
              <a:cs typeface="Times New Roman" panose="02020603050405020304" pitchFamily="18" charset="0"/>
            </a:endParaRPr>
          </a:p>
          <a:p>
            <a:pPr marL="0" indent="0" rtl="0">
              <a:lnSpc>
                <a:spcPct val="150000"/>
              </a:lnSpc>
              <a:buNone/>
            </a:pPr>
            <a:r>
              <a:rPr lang="en-US" b="1" dirty="0">
                <a:effectLst/>
                <a:latin typeface="Times New Roman" panose="02020603050405020304" pitchFamily="18" charset="0"/>
                <a:cs typeface="Times New Roman" panose="02020603050405020304" pitchFamily="18" charset="0"/>
              </a:rPr>
              <a:t>Uses and Gratifications Perspective</a:t>
            </a:r>
          </a:p>
          <a:p>
            <a:pPr rtl="0">
              <a:lnSpc>
                <a:spcPct val="150000"/>
              </a:lnSpc>
            </a:pPr>
            <a:r>
              <a:rPr lang="en-US" dirty="0">
                <a:effectLst/>
                <a:latin typeface="Times New Roman" panose="02020603050405020304" pitchFamily="18" charset="0"/>
                <a:cs typeface="Times New Roman" panose="02020603050405020304" pitchFamily="18" charset="0"/>
              </a:rPr>
              <a:t>Now audience is exposed to the music landscape of the whole world </a:t>
            </a:r>
            <a:endParaRPr lang="en-US" dirty="0">
              <a:latin typeface="Times New Roman" panose="02020603050405020304" pitchFamily="18" charset="0"/>
              <a:cs typeface="Times New Roman" panose="02020603050405020304" pitchFamily="18" charset="0"/>
            </a:endParaRPr>
          </a:p>
          <a:p>
            <a:pPr rtl="0">
              <a:lnSpc>
                <a:spcPct val="150000"/>
              </a:lnSpc>
            </a:pPr>
            <a:r>
              <a:rPr lang="en-US" dirty="0">
                <a:effectLst/>
                <a:latin typeface="Times New Roman" panose="02020603050405020304" pitchFamily="18" charset="0"/>
                <a:cs typeface="Times New Roman" panose="02020603050405020304" pitchFamily="18" charset="0"/>
              </a:rPr>
              <a:t>Music with traditional or typical beats and lyrics get little attention as people want something fresh and new</a:t>
            </a:r>
          </a:p>
          <a:p>
            <a:pPr>
              <a:lnSpc>
                <a:spcPct val="150000"/>
              </a:lnSpc>
            </a:pPr>
            <a:r>
              <a:rPr lang="en-US" dirty="0">
                <a:effectLst/>
                <a:latin typeface="Times New Roman" panose="02020603050405020304" pitchFamily="18" charset="0"/>
                <a:cs typeface="Times New Roman" panose="02020603050405020304" pitchFamily="18" charset="0"/>
              </a:rPr>
              <a:t>Traditional music productions not gratifying the music needs of the people </a:t>
            </a:r>
          </a:p>
          <a:p>
            <a:pPr marL="0" indent="0">
              <a:lnSpc>
                <a:spcPct val="150000"/>
              </a:lnSpc>
              <a:buNone/>
            </a:pPr>
            <a:endParaRPr lang="en-US" sz="1200" dirty="0"/>
          </a:p>
        </p:txBody>
      </p:sp>
      <p:sp>
        <p:nvSpPr>
          <p:cNvPr id="4" name="Slide Number Placeholder 3">
            <a:extLst>
              <a:ext uri="{FF2B5EF4-FFF2-40B4-BE49-F238E27FC236}">
                <a16:creationId xmlns:a16="http://schemas.microsoft.com/office/drawing/2014/main" id="{E4C36F9B-8B83-DF76-9D0C-2B21BBE170E4}"/>
              </a:ext>
            </a:extLst>
          </p:cNvPr>
          <p:cNvSpPr>
            <a:spLocks noGrp="1"/>
          </p:cNvSpPr>
          <p:nvPr>
            <p:ph type="sldNum" sz="quarter" idx="12"/>
          </p:nvPr>
        </p:nvSpPr>
        <p:spPr/>
        <p:txBody>
          <a:bodyPr/>
          <a:lstStyle/>
          <a:p>
            <a:fld id="{A31B2C86-3C2A-4983-B50B-627EACF55D58}" type="slidenum">
              <a:rPr lang="en-US" smtClean="0"/>
              <a:t>18</a:t>
            </a:fld>
            <a:endParaRPr lang="en-US"/>
          </a:p>
        </p:txBody>
      </p:sp>
    </p:spTree>
    <p:extLst>
      <p:ext uri="{BB962C8B-B14F-4D97-AF65-F5344CB8AC3E}">
        <p14:creationId xmlns:p14="http://schemas.microsoft.com/office/powerpoint/2010/main" val="291943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3DE-7944-D37D-9F10-BC7AEDE2D7CE}"/>
              </a:ext>
            </a:extLst>
          </p:cNvPr>
          <p:cNvSpPr>
            <a:spLocks noGrp="1"/>
          </p:cNvSpPr>
          <p:nvPr>
            <p:ph type="title"/>
          </p:nvPr>
        </p:nvSpPr>
        <p:spPr>
          <a:xfrm>
            <a:off x="838200" y="142241"/>
            <a:ext cx="10515600" cy="995679"/>
          </a:xfrm>
        </p:spPr>
        <p:txBody>
          <a:bodyPr/>
          <a:lstStyle/>
          <a:p>
            <a:pPr algn="r"/>
            <a:r>
              <a:rPr lang="en-US" dirty="0" err="1">
                <a:latin typeface="Times New Roman" panose="02020603050405020304" pitchFamily="18" charset="0"/>
                <a:cs typeface="Times New Roman" panose="02020603050405020304" pitchFamily="18" charset="0"/>
              </a:rPr>
              <a:t>Contd</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6B1D4CD8-344F-7F86-8A80-B5499ABCBB6F}"/>
              </a:ext>
            </a:extLst>
          </p:cNvPr>
          <p:cNvSpPr>
            <a:spLocks noGrp="1"/>
          </p:cNvSpPr>
          <p:nvPr>
            <p:ph idx="1"/>
          </p:nvPr>
        </p:nvSpPr>
        <p:spPr>
          <a:xfrm>
            <a:off x="284480" y="1137920"/>
            <a:ext cx="11744960" cy="5425440"/>
          </a:xfrm>
        </p:spPr>
        <p:txBody>
          <a:bodyPr>
            <a:normAutofit/>
          </a:bodyPr>
          <a:lstStyle/>
          <a:p>
            <a:pPr marL="0" indent="0" rtl="0">
              <a:lnSpc>
                <a:spcPct val="150000"/>
              </a:lnSpc>
              <a:buNone/>
            </a:pPr>
            <a:r>
              <a:rPr lang="en-US" sz="2800" b="1" dirty="0">
                <a:effectLst/>
                <a:latin typeface="Times New Roman" panose="02020603050405020304" pitchFamily="18" charset="0"/>
                <a:cs typeface="Times New Roman" panose="02020603050405020304" pitchFamily="18" charset="0"/>
              </a:rPr>
              <a:t>Time Displacement Perspective</a:t>
            </a:r>
          </a:p>
          <a:p>
            <a:pPr rtl="0">
              <a:lnSpc>
                <a:spcPct val="150000"/>
              </a:lnSpc>
            </a:pPr>
            <a:r>
              <a:rPr lang="en-US" sz="2800" dirty="0">
                <a:latin typeface="Times New Roman" panose="02020603050405020304" pitchFamily="18" charset="0"/>
                <a:cs typeface="Times New Roman" panose="02020603050405020304" pitchFamily="18" charset="0"/>
              </a:rPr>
              <a:t>S</a:t>
            </a:r>
            <a:r>
              <a:rPr lang="en-US" sz="2800" dirty="0">
                <a:effectLst/>
                <a:latin typeface="Times New Roman" panose="02020603050405020304" pitchFamily="18" charset="0"/>
                <a:cs typeface="Times New Roman" panose="02020603050405020304" pitchFamily="18" charset="0"/>
              </a:rPr>
              <a:t>tate owned electronic media used to produce &amp; promote entertainment content</a:t>
            </a:r>
          </a:p>
          <a:p>
            <a:pPr rtl="0">
              <a:lnSpc>
                <a:spcPct val="150000"/>
              </a:lnSpc>
            </a:pPr>
            <a:r>
              <a:rPr lang="en-US" sz="2800" dirty="0">
                <a:latin typeface="Times New Roman" panose="02020603050405020304" pitchFamily="18" charset="0"/>
                <a:cs typeface="Times New Roman" panose="02020603050405020304" pitchFamily="18" charset="0"/>
              </a:rPr>
              <a:t>P</a:t>
            </a:r>
            <a:r>
              <a:rPr lang="en-US" sz="2800" dirty="0">
                <a:effectLst/>
                <a:latin typeface="Times New Roman" panose="02020603050405020304" pitchFamily="18" charset="0"/>
                <a:cs typeface="Times New Roman" panose="02020603050405020304" pitchFamily="18" charset="0"/>
              </a:rPr>
              <a:t>rivate News Channels made audience switched to News, CA &amp; political talk shows </a:t>
            </a:r>
          </a:p>
          <a:p>
            <a:pPr rtl="0">
              <a:lnSpc>
                <a:spcPct val="150000"/>
              </a:lnSpc>
            </a:pPr>
            <a:r>
              <a:rPr lang="en-US" sz="2800" dirty="0">
                <a:effectLst/>
                <a:latin typeface="Times New Roman" panose="02020603050405020304" pitchFamily="18" charset="0"/>
                <a:cs typeface="Times New Roman" panose="02020603050405020304" pitchFamily="18" charset="0"/>
              </a:rPr>
              <a:t>Displacement effects compelled electronic media to put resources in production of these programs instead of music and entertainment</a:t>
            </a:r>
          </a:p>
        </p:txBody>
      </p:sp>
      <p:sp>
        <p:nvSpPr>
          <p:cNvPr id="4" name="Slide Number Placeholder 3">
            <a:extLst>
              <a:ext uri="{FF2B5EF4-FFF2-40B4-BE49-F238E27FC236}">
                <a16:creationId xmlns:a16="http://schemas.microsoft.com/office/drawing/2014/main" id="{A26F4A8F-068F-A3F5-054B-E3E75373533E}"/>
              </a:ext>
            </a:extLst>
          </p:cNvPr>
          <p:cNvSpPr>
            <a:spLocks noGrp="1"/>
          </p:cNvSpPr>
          <p:nvPr>
            <p:ph type="sldNum" sz="quarter" idx="12"/>
          </p:nvPr>
        </p:nvSpPr>
        <p:spPr/>
        <p:txBody>
          <a:bodyPr/>
          <a:lstStyle/>
          <a:p>
            <a:fld id="{A31B2C86-3C2A-4983-B50B-627EACF55D58}" type="slidenum">
              <a:rPr lang="en-US" smtClean="0"/>
              <a:t>19</a:t>
            </a:fld>
            <a:endParaRPr lang="en-US"/>
          </a:p>
        </p:txBody>
      </p:sp>
    </p:spTree>
    <p:extLst>
      <p:ext uri="{BB962C8B-B14F-4D97-AF65-F5344CB8AC3E}">
        <p14:creationId xmlns:p14="http://schemas.microsoft.com/office/powerpoint/2010/main" val="71990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5AEB-EC29-434A-9042-4607D61BC919}"/>
              </a:ext>
            </a:extLst>
          </p:cNvPr>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NATIONAL MANAGEMENT COLLEGE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117</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National Management Course </a:t>
            </a:r>
          </a:p>
        </p:txBody>
      </p:sp>
      <p:sp>
        <p:nvSpPr>
          <p:cNvPr id="3" name="Content Placeholder 2">
            <a:extLst>
              <a:ext uri="{FF2B5EF4-FFF2-40B4-BE49-F238E27FC236}">
                <a16:creationId xmlns:a16="http://schemas.microsoft.com/office/drawing/2014/main" id="{2A51E264-FC4D-4827-84C3-2B5C2CCE4A58}"/>
              </a:ext>
            </a:extLst>
          </p:cNvPr>
          <p:cNvSpPr>
            <a:spLocks noGrp="1"/>
          </p:cNvSpPr>
          <p:nvPr>
            <p:ph idx="1"/>
          </p:nvPr>
        </p:nvSpPr>
        <p:spPr>
          <a:xfrm>
            <a:off x="1627239" y="2820318"/>
            <a:ext cx="8922774" cy="3901157"/>
          </a:xfrm>
        </p:spPr>
        <p:txBody>
          <a:bodyPr/>
          <a:lstStyle/>
          <a:p>
            <a:pPr marL="0" indent="0" algn="ctr">
              <a:buNone/>
            </a:pPr>
            <a:r>
              <a:rPr lang="en-US" b="1" dirty="0">
                <a:latin typeface="Times New Roman" panose="02020603050405020304" pitchFamily="18" charset="0"/>
                <a:cs typeface="Times New Roman" panose="02020603050405020304" pitchFamily="18" charset="0"/>
              </a:rPr>
              <a:t>Contemporary Issue Series Presentation</a:t>
            </a:r>
          </a:p>
          <a:p>
            <a:pPr marL="0" indent="0" algn="ctr">
              <a:buNone/>
            </a:pPr>
            <a:r>
              <a:rPr lang="en-US" b="1" dirty="0">
                <a:latin typeface="Times New Roman" panose="02020603050405020304" pitchFamily="18" charset="0"/>
                <a:cs typeface="Times New Roman" panose="02020603050405020304" pitchFamily="18" charset="0"/>
              </a:rPr>
              <a:t>Revival of Pakistani music through fusion and other techniques: How promising it is? </a:t>
            </a:r>
          </a:p>
          <a:p>
            <a:pPr marL="0" indent="0" algn="ctr">
              <a:buNone/>
            </a:pPr>
            <a:r>
              <a:rPr lang="en-US" b="1" dirty="0">
                <a:latin typeface="Times New Roman" panose="02020603050405020304" pitchFamily="18" charset="0"/>
                <a:cs typeface="Times New Roman" panose="02020603050405020304" pitchFamily="18" charset="0"/>
              </a:rPr>
              <a:t>By </a:t>
            </a:r>
          </a:p>
          <a:p>
            <a:pPr marL="0" indent="0" algn="ctr">
              <a:buNone/>
            </a:pPr>
            <a:r>
              <a:rPr lang="en-US" dirty="0">
                <a:latin typeface="Times New Roman" panose="02020603050405020304" pitchFamily="18" charset="0"/>
                <a:cs typeface="Times New Roman" panose="02020603050405020304" pitchFamily="18" charset="0"/>
              </a:rPr>
              <a:t>Rana Muhammad Rafique Khan</a:t>
            </a:r>
          </a:p>
          <a:p>
            <a:pPr marL="0" indent="0" algn="ctr">
              <a:buNone/>
            </a:pPr>
            <a:r>
              <a:rPr lang="en-US" dirty="0">
                <a:latin typeface="Times New Roman" panose="02020603050405020304" pitchFamily="18" charset="0"/>
                <a:cs typeface="Times New Roman" panose="02020603050405020304" pitchFamily="18" charset="0"/>
              </a:rPr>
              <a:t>(ML&amp;C </a:t>
            </a:r>
            <a:r>
              <a:rPr lang="en-US" dirty="0" err="1">
                <a:latin typeface="Times New Roman" panose="02020603050405020304" pitchFamily="18" charset="0"/>
                <a:cs typeface="Times New Roman" panose="02020603050405020304" pitchFamily="18" charset="0"/>
              </a:rPr>
              <a:t>Gp</a:t>
            </a:r>
            <a:r>
              <a:rPr lang="en-US" dirty="0">
                <a:latin typeface="Times New Roman" panose="02020603050405020304" pitchFamily="18" charset="0"/>
                <a:cs typeface="Times New Roman" panose="02020603050405020304" pitchFamily="18" charset="0"/>
              </a:rPr>
              <a:t>)</a:t>
            </a:r>
          </a:p>
          <a:p>
            <a:pPr marL="0" indent="0" algn="ctr">
              <a:buNone/>
            </a:pPr>
            <a:endParaRPr lang="en-US" b="1" dirty="0">
              <a:latin typeface="Times New Roman" panose="02020603050405020304" pitchFamily="18" charset="0"/>
              <a:cs typeface="Times New Roman" panose="02020603050405020304" pitchFamily="18" charset="0"/>
            </a:endParaRPr>
          </a:p>
        </p:txBody>
      </p:sp>
      <p:pic>
        <p:nvPicPr>
          <p:cNvPr id="4" name="Picture 3" descr="C:\Documents and Settings\Administrator\Desktop\LOGO NMC GREEN.jpg">
            <a:extLst>
              <a:ext uri="{FF2B5EF4-FFF2-40B4-BE49-F238E27FC236}">
                <a16:creationId xmlns:a16="http://schemas.microsoft.com/office/drawing/2014/main" id="{A56FC0D1-9CA0-4EAB-9C7F-7249CE8D6255}"/>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5598260" y="1503727"/>
            <a:ext cx="1163873" cy="1076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a:extLst>
              <a:ext uri="{FF2B5EF4-FFF2-40B4-BE49-F238E27FC236}">
                <a16:creationId xmlns:a16="http://schemas.microsoft.com/office/drawing/2014/main" id="{CBD846F6-230C-436D-9A78-2BDD5EB136E5}"/>
              </a:ext>
            </a:extLst>
          </p:cNvPr>
          <p:cNvSpPr>
            <a:spLocks noGrp="1"/>
          </p:cNvSpPr>
          <p:nvPr>
            <p:ph type="sldNum" sz="quarter" idx="12"/>
          </p:nvPr>
        </p:nvSpPr>
        <p:spPr/>
        <p:txBody>
          <a:bodyPr/>
          <a:lstStyle/>
          <a:p>
            <a:fld id="{E6E40152-D63F-4C52-BAEF-DEF93FBA6DF6}" type="slidenum">
              <a:rPr lang="en-US" smtClean="0"/>
              <a:t>2</a:t>
            </a:fld>
            <a:endParaRPr lang="en-US" dirty="0"/>
          </a:p>
        </p:txBody>
      </p:sp>
      <p:sp>
        <p:nvSpPr>
          <p:cNvPr id="6" name="Rectangle 5">
            <a:extLst>
              <a:ext uri="{FF2B5EF4-FFF2-40B4-BE49-F238E27FC236}">
                <a16:creationId xmlns:a16="http://schemas.microsoft.com/office/drawing/2014/main" id="{617BD1C9-33A4-46EA-BC46-D761B2BB5895}"/>
              </a:ext>
            </a:extLst>
          </p:cNvPr>
          <p:cNvSpPr/>
          <p:nvPr/>
        </p:nvSpPr>
        <p:spPr>
          <a:xfrm>
            <a:off x="1524000" y="5767718"/>
            <a:ext cx="9144000" cy="954107"/>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Sponsor DS: Ms. Ambreen Raza </a:t>
            </a:r>
          </a:p>
          <a:p>
            <a:pPr algn="ctr"/>
            <a:r>
              <a:rPr lang="en-US" sz="2400" b="1" dirty="0">
                <a:latin typeface="Times New Roman" panose="02020603050405020304" pitchFamily="18" charset="0"/>
                <a:cs typeface="Times New Roman" panose="02020603050405020304" pitchFamily="18" charset="0"/>
              </a:rPr>
              <a:t>Dated: 22 November 2022</a:t>
            </a:r>
          </a:p>
        </p:txBody>
      </p:sp>
    </p:spTree>
    <p:extLst>
      <p:ext uri="{BB962C8B-B14F-4D97-AF65-F5344CB8AC3E}">
        <p14:creationId xmlns:p14="http://schemas.microsoft.com/office/powerpoint/2010/main" val="14517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A312-702B-5B1C-1711-88B93C78580C}"/>
              </a:ext>
            </a:extLst>
          </p:cNvPr>
          <p:cNvSpPr>
            <a:spLocks noGrp="1"/>
          </p:cNvSpPr>
          <p:nvPr>
            <p:ph type="title"/>
          </p:nvPr>
        </p:nvSpPr>
        <p:spPr>
          <a:xfrm>
            <a:off x="233680" y="142241"/>
            <a:ext cx="11805920" cy="914400"/>
          </a:xfrm>
        </p:spPr>
        <p:txBody>
          <a:bodyPr>
            <a:normAutofit/>
          </a:bodyPr>
          <a:lstStyle/>
          <a:p>
            <a:pPr algn="r"/>
            <a:r>
              <a:rPr lang="en-US" dirty="0" err="1">
                <a:latin typeface="Times New Roman" panose="02020603050405020304" pitchFamily="18" charset="0"/>
                <a:cs typeface="Times New Roman" panose="02020603050405020304" pitchFamily="18" charset="0"/>
              </a:rPr>
              <a:t>Contd</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2C2670A-537D-7D90-25B5-2E708B6704F5}"/>
              </a:ext>
            </a:extLst>
          </p:cNvPr>
          <p:cNvSpPr>
            <a:spLocks noGrp="1"/>
          </p:cNvSpPr>
          <p:nvPr>
            <p:ph idx="1"/>
          </p:nvPr>
        </p:nvSpPr>
        <p:spPr>
          <a:xfrm>
            <a:off x="374573" y="637995"/>
            <a:ext cx="11522787" cy="5577839"/>
          </a:xfrm>
        </p:spPr>
        <p:txBody>
          <a:bodyPr>
            <a:noAutofit/>
          </a:bodyPr>
          <a:lstStyle/>
          <a:p>
            <a:pPr marL="0" indent="0" rtl="0">
              <a:lnSpc>
                <a:spcPct val="160000"/>
              </a:lnSpc>
              <a:buNone/>
            </a:pPr>
            <a:r>
              <a:rPr lang="en-US" b="1" dirty="0">
                <a:effectLst/>
                <a:latin typeface="Times New Roman" panose="02020603050405020304" pitchFamily="18" charset="0"/>
                <a:cs typeface="Times New Roman" panose="02020603050405020304" pitchFamily="18" charset="0"/>
              </a:rPr>
              <a:t>Social Defiance</a:t>
            </a:r>
          </a:p>
          <a:p>
            <a:pPr rtl="0">
              <a:lnSpc>
                <a:spcPct val="160000"/>
              </a:lnSpc>
            </a:pPr>
            <a:r>
              <a:rPr lang="en-US" dirty="0">
                <a:effectLst/>
                <a:latin typeface="Times New Roman" panose="02020603050405020304" pitchFamily="18" charset="0"/>
                <a:cs typeface="Times New Roman" panose="02020603050405020304" pitchFamily="18" charset="0"/>
              </a:rPr>
              <a:t>Music is not socially acceptable to a considerable segment of society and as a result of this social/ religious barrier, music is not considered as decent profession</a:t>
            </a:r>
          </a:p>
          <a:p>
            <a:pPr rtl="0">
              <a:lnSpc>
                <a:spcPct val="160000"/>
              </a:lnSpc>
            </a:pPr>
            <a:r>
              <a:rPr lang="en-US" dirty="0">
                <a:latin typeface="Times New Roman" panose="02020603050405020304" pitchFamily="18" charset="0"/>
                <a:cs typeface="Times New Roman" panose="02020603050405020304" pitchFamily="18" charset="0"/>
              </a:rPr>
              <a:t>L</a:t>
            </a:r>
            <a:r>
              <a:rPr lang="en-US" dirty="0">
                <a:effectLst/>
                <a:latin typeface="Times New Roman" panose="02020603050405020304" pitchFamily="18" charset="0"/>
                <a:cs typeface="Times New Roman" panose="02020603050405020304" pitchFamily="18" charset="0"/>
              </a:rPr>
              <a:t>ess rewarding career for majority of musicians</a:t>
            </a:r>
          </a:p>
          <a:p>
            <a:pPr marL="0" indent="0" rtl="0">
              <a:lnSpc>
                <a:spcPct val="160000"/>
              </a:lnSpc>
              <a:buNone/>
            </a:pPr>
            <a:r>
              <a:rPr lang="en-US" b="1" dirty="0">
                <a:effectLst/>
                <a:latin typeface="Times New Roman" panose="02020603050405020304" pitchFamily="18" charset="0"/>
                <a:cs typeface="Times New Roman" panose="02020603050405020304" pitchFamily="18" charset="0"/>
              </a:rPr>
              <a:t>Declining Music Quality</a:t>
            </a:r>
          </a:p>
          <a:p>
            <a:pPr rtl="0">
              <a:lnSpc>
                <a:spcPct val="160000"/>
              </a:lnSpc>
            </a:pPr>
            <a:r>
              <a:rPr lang="en-US" dirty="0">
                <a:effectLst/>
                <a:latin typeface="Times New Roman" panose="02020603050405020304" pitchFamily="18" charset="0"/>
                <a:cs typeface="Times New Roman" panose="02020603050405020304" pitchFamily="18" charset="0"/>
              </a:rPr>
              <a:t>Non -use of latest technology in music production</a:t>
            </a:r>
          </a:p>
          <a:p>
            <a:pPr rtl="0">
              <a:lnSpc>
                <a:spcPct val="160000"/>
              </a:lnSpc>
            </a:pPr>
            <a:r>
              <a:rPr lang="en-US" dirty="0">
                <a:effectLst/>
                <a:latin typeface="Times New Roman" panose="02020603050405020304" pitchFamily="18" charset="0"/>
                <a:cs typeface="Times New Roman" panose="02020603050405020304" pitchFamily="18" charset="0"/>
              </a:rPr>
              <a:t>Lack of latest technical facilities and music education</a:t>
            </a:r>
          </a:p>
        </p:txBody>
      </p:sp>
      <p:sp>
        <p:nvSpPr>
          <p:cNvPr id="4" name="Slide Number Placeholder 3">
            <a:extLst>
              <a:ext uri="{FF2B5EF4-FFF2-40B4-BE49-F238E27FC236}">
                <a16:creationId xmlns:a16="http://schemas.microsoft.com/office/drawing/2014/main" id="{0BAF5EF1-B416-6A38-E444-A99637B9640F}"/>
              </a:ext>
            </a:extLst>
          </p:cNvPr>
          <p:cNvSpPr>
            <a:spLocks noGrp="1"/>
          </p:cNvSpPr>
          <p:nvPr>
            <p:ph type="sldNum" sz="quarter" idx="12"/>
          </p:nvPr>
        </p:nvSpPr>
        <p:spPr/>
        <p:txBody>
          <a:bodyPr/>
          <a:lstStyle/>
          <a:p>
            <a:fld id="{A31B2C86-3C2A-4983-B50B-627EACF55D58}" type="slidenum">
              <a:rPr lang="en-US" smtClean="0"/>
              <a:t>20</a:t>
            </a:fld>
            <a:endParaRPr lang="en-US"/>
          </a:p>
        </p:txBody>
      </p:sp>
    </p:spTree>
    <p:extLst>
      <p:ext uri="{BB962C8B-B14F-4D97-AF65-F5344CB8AC3E}">
        <p14:creationId xmlns:p14="http://schemas.microsoft.com/office/powerpoint/2010/main" val="206710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78F5-7D94-5643-664A-C7950D7EADD5}"/>
              </a:ext>
            </a:extLst>
          </p:cNvPr>
          <p:cNvSpPr>
            <a:spLocks noGrp="1"/>
          </p:cNvSpPr>
          <p:nvPr>
            <p:ph type="title"/>
          </p:nvPr>
        </p:nvSpPr>
        <p:spPr>
          <a:xfrm>
            <a:off x="838200" y="101601"/>
            <a:ext cx="10515600" cy="873760"/>
          </a:xfrm>
        </p:spPr>
        <p:txBody>
          <a:bodyPr>
            <a:normAutofit/>
          </a:bodyPr>
          <a:lstStyle/>
          <a:p>
            <a:pPr algn="r"/>
            <a:r>
              <a:rPr lang="en-US" dirty="0" err="1">
                <a:latin typeface="Times New Roman" panose="02020603050405020304" pitchFamily="18" charset="0"/>
                <a:cs typeface="Times New Roman" panose="02020603050405020304" pitchFamily="18" charset="0"/>
              </a:rPr>
              <a:t>Contd</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FEB40CE3-13C0-AA57-648A-01FED068E984}"/>
              </a:ext>
            </a:extLst>
          </p:cNvPr>
          <p:cNvSpPr>
            <a:spLocks noGrp="1"/>
          </p:cNvSpPr>
          <p:nvPr>
            <p:ph idx="1"/>
          </p:nvPr>
        </p:nvSpPr>
        <p:spPr>
          <a:xfrm>
            <a:off x="213360" y="687328"/>
            <a:ext cx="11714480" cy="6034147"/>
          </a:xfrm>
        </p:spPr>
        <p:txBody>
          <a:bodyPr>
            <a:noAutofit/>
          </a:bodyPr>
          <a:lstStyle/>
          <a:p>
            <a:pPr marL="0" indent="0" algn="just" rtl="0">
              <a:lnSpc>
                <a:spcPct val="150000"/>
              </a:lnSpc>
              <a:buNone/>
            </a:pPr>
            <a:r>
              <a:rPr lang="en-US" b="1" dirty="0">
                <a:effectLst/>
                <a:latin typeface="Times New Roman" panose="02020603050405020304" pitchFamily="18" charset="0"/>
                <a:cs typeface="Times New Roman" panose="02020603050405020304" pitchFamily="18" charset="0"/>
              </a:rPr>
              <a:t>Lacking Govt Support</a:t>
            </a:r>
          </a:p>
          <a:p>
            <a:pPr algn="just" rtl="0">
              <a:lnSpc>
                <a:spcPct val="150000"/>
              </a:lnSpc>
            </a:pPr>
            <a:r>
              <a:rPr lang="en-US" dirty="0">
                <a:effectLst/>
                <a:latin typeface="Times New Roman" panose="02020603050405020304" pitchFamily="18" charset="0"/>
                <a:cs typeface="Times New Roman" panose="02020603050405020304" pitchFamily="18" charset="0"/>
              </a:rPr>
              <a:t>Existing institutions PTV/ Radio Pakistan, PNCA, Arts councils, etc. remained</a:t>
            </a:r>
          </a:p>
          <a:p>
            <a:pPr lvl="1" algn="just">
              <a:lnSpc>
                <a:spcPct val="150000"/>
              </a:lnSpc>
            </a:pPr>
            <a:r>
              <a:rPr lang="en-US" sz="2800" dirty="0">
                <a:effectLst/>
                <a:latin typeface="Times New Roman" panose="02020603050405020304" pitchFamily="18" charset="0"/>
                <a:cs typeface="Times New Roman" panose="02020603050405020304" pitchFamily="18" charset="0"/>
              </a:rPr>
              <a:t> Short of funds </a:t>
            </a:r>
          </a:p>
          <a:p>
            <a:pPr lvl="1" algn="just">
              <a:lnSpc>
                <a:spcPct val="150000"/>
              </a:lnSpc>
            </a:pPr>
            <a:r>
              <a:rPr lang="en-US" sz="2800" dirty="0">
                <a:latin typeface="Times New Roman" panose="02020603050405020304" pitchFamily="18" charset="0"/>
                <a:cs typeface="Times New Roman" panose="02020603050405020304" pitchFamily="18" charset="0"/>
              </a:rPr>
              <a:t>D</a:t>
            </a:r>
            <a:r>
              <a:rPr lang="en-US" sz="2800" dirty="0">
                <a:effectLst/>
                <a:latin typeface="Times New Roman" panose="02020603050405020304" pitchFamily="18" charset="0"/>
                <a:cs typeface="Times New Roman" panose="02020603050405020304" pitchFamily="18" charset="0"/>
              </a:rPr>
              <a:t>irectionless for development of music platforms in Pakistan</a:t>
            </a:r>
          </a:p>
          <a:p>
            <a:pPr marL="0" indent="0" algn="just" rtl="0">
              <a:lnSpc>
                <a:spcPct val="150000"/>
              </a:lnSpc>
              <a:buNone/>
            </a:pPr>
            <a:r>
              <a:rPr lang="en-US" b="1" dirty="0">
                <a:effectLst/>
                <a:latin typeface="Times New Roman" panose="02020603050405020304" pitchFamily="18" charset="0"/>
                <a:cs typeface="Times New Roman" panose="02020603050405020304" pitchFamily="18" charset="0"/>
              </a:rPr>
              <a:t>Foreign Music Influence</a:t>
            </a:r>
          </a:p>
          <a:p>
            <a:pPr algn="just" rtl="0">
              <a:lnSpc>
                <a:spcPct val="150000"/>
              </a:lnSpc>
            </a:pPr>
            <a:r>
              <a:rPr lang="en-US" dirty="0">
                <a:effectLst/>
                <a:latin typeface="Times New Roman" panose="02020603050405020304" pitchFamily="18" charset="0"/>
                <a:cs typeface="Times New Roman" panose="02020603050405020304" pitchFamily="18" charset="0"/>
              </a:rPr>
              <a:t>Indian music has a strong influence over Pakistani music</a:t>
            </a:r>
          </a:p>
          <a:p>
            <a:pPr algn="just" rtl="0">
              <a:lnSpc>
                <a:spcPct val="150000"/>
              </a:lnSpc>
            </a:pPr>
            <a:r>
              <a:rPr lang="en-US" dirty="0">
                <a:effectLst/>
                <a:latin typeface="Times New Roman" panose="02020603050405020304" pitchFamily="18" charset="0"/>
                <a:cs typeface="Times New Roman" panose="02020603050405020304" pitchFamily="18" charset="0"/>
              </a:rPr>
              <a:t>Indian films have been allowed to screen in Pakistan </a:t>
            </a:r>
          </a:p>
          <a:p>
            <a:pPr algn="just" rtl="0">
              <a:lnSpc>
                <a:spcPct val="150000"/>
              </a:lnSpc>
            </a:pPr>
            <a:r>
              <a:rPr lang="en-US" dirty="0">
                <a:latin typeface="Times New Roman" panose="02020603050405020304" pitchFamily="18" charset="0"/>
                <a:cs typeface="Times New Roman" panose="02020603050405020304" pitchFamily="18" charset="0"/>
              </a:rPr>
              <a:t>P</a:t>
            </a:r>
            <a:r>
              <a:rPr lang="en-US" dirty="0">
                <a:effectLst/>
                <a:latin typeface="Times New Roman" panose="02020603050405020304" pitchFamily="18" charset="0"/>
                <a:cs typeface="Times New Roman" panose="02020603050405020304" pitchFamily="18" charset="0"/>
              </a:rPr>
              <a:t>rivate FM Radios play Indian songs in their broadcast</a:t>
            </a:r>
          </a:p>
          <a:p>
            <a:pPr lvl="1" algn="just">
              <a:lnSpc>
                <a:spcPct val="150000"/>
              </a:lnSpc>
            </a:pPr>
            <a:endParaRPr lang="en-US" sz="2800"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60C071-50D5-ED12-0A19-C97F150F0FBB}"/>
              </a:ext>
            </a:extLst>
          </p:cNvPr>
          <p:cNvSpPr>
            <a:spLocks noGrp="1"/>
          </p:cNvSpPr>
          <p:nvPr>
            <p:ph type="sldNum" sz="quarter" idx="12"/>
          </p:nvPr>
        </p:nvSpPr>
        <p:spPr/>
        <p:txBody>
          <a:bodyPr/>
          <a:lstStyle/>
          <a:p>
            <a:fld id="{A31B2C86-3C2A-4983-B50B-627EACF55D58}" type="slidenum">
              <a:rPr lang="en-US" smtClean="0"/>
              <a:t>21</a:t>
            </a:fld>
            <a:endParaRPr lang="en-US"/>
          </a:p>
        </p:txBody>
      </p:sp>
    </p:spTree>
    <p:extLst>
      <p:ext uri="{BB962C8B-B14F-4D97-AF65-F5344CB8AC3E}">
        <p14:creationId xmlns:p14="http://schemas.microsoft.com/office/powerpoint/2010/main" val="171119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380E-AA9D-DB4A-8C67-502EE2FF62B9}"/>
              </a:ext>
            </a:extLst>
          </p:cNvPr>
          <p:cNvSpPr>
            <a:spLocks noGrp="1"/>
          </p:cNvSpPr>
          <p:nvPr>
            <p:ph type="title"/>
          </p:nvPr>
        </p:nvSpPr>
        <p:spPr>
          <a:xfrm>
            <a:off x="838200" y="365125"/>
            <a:ext cx="10515600" cy="610235"/>
          </a:xfrm>
        </p:spPr>
        <p:txBody>
          <a:bodyPr>
            <a:normAutofit fontScale="90000"/>
          </a:bodyPr>
          <a:lstStyle/>
          <a:p>
            <a:pPr algn="r"/>
            <a:r>
              <a:rPr lang="en-US" dirty="0" err="1">
                <a:latin typeface="Times New Roman" panose="02020603050405020304" pitchFamily="18" charset="0"/>
                <a:cs typeface="Times New Roman" panose="02020603050405020304" pitchFamily="18" charset="0"/>
              </a:rPr>
              <a:t>Contd</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840C856-CF50-6506-99CB-9A08F1077181}"/>
              </a:ext>
            </a:extLst>
          </p:cNvPr>
          <p:cNvSpPr>
            <a:spLocks noGrp="1"/>
          </p:cNvSpPr>
          <p:nvPr>
            <p:ph idx="1"/>
          </p:nvPr>
        </p:nvSpPr>
        <p:spPr>
          <a:xfrm>
            <a:off x="386080" y="1341120"/>
            <a:ext cx="11379200" cy="5151755"/>
          </a:xfrm>
        </p:spPr>
        <p:txBody>
          <a:bodyPr>
            <a:noAutofit/>
          </a:bodyPr>
          <a:lstStyle/>
          <a:p>
            <a:pPr marL="0" indent="0" rtl="0">
              <a:lnSpc>
                <a:spcPct val="160000"/>
              </a:lnSpc>
              <a:buNone/>
            </a:pPr>
            <a:r>
              <a:rPr lang="en-US" b="1" dirty="0">
                <a:effectLst/>
                <a:latin typeface="Times New Roman" panose="02020603050405020304" pitchFamily="18" charset="0"/>
                <a:cs typeface="Times New Roman" panose="02020603050405020304" pitchFamily="18" charset="0"/>
              </a:rPr>
              <a:t>Decline of Film Industry</a:t>
            </a:r>
          </a:p>
          <a:p>
            <a:pPr rtl="0">
              <a:lnSpc>
                <a:spcPct val="160000"/>
              </a:lnSpc>
            </a:pPr>
            <a:r>
              <a:rPr lang="en-US" dirty="0">
                <a:effectLst/>
                <a:latin typeface="Times New Roman" panose="02020603050405020304" pitchFamily="18" charset="0"/>
                <a:cs typeface="Times New Roman" panose="02020603050405020304" pitchFamily="18" charset="0"/>
              </a:rPr>
              <a:t>Music was a core part of our films in the past</a:t>
            </a:r>
          </a:p>
          <a:p>
            <a:pPr rtl="0">
              <a:lnSpc>
                <a:spcPct val="160000"/>
              </a:lnSpc>
            </a:pPr>
            <a:r>
              <a:rPr lang="en-US" dirty="0">
                <a:latin typeface="Times New Roman" panose="02020603050405020304" pitchFamily="18" charset="0"/>
                <a:cs typeface="Times New Roman" panose="02020603050405020304" pitchFamily="18" charset="0"/>
              </a:rPr>
              <a:t>W</a:t>
            </a:r>
            <a:r>
              <a:rPr lang="en-US" dirty="0">
                <a:effectLst/>
                <a:latin typeface="Times New Roman" panose="02020603050405020304" pitchFamily="18" charset="0"/>
                <a:cs typeface="Times New Roman" panose="02020603050405020304" pitchFamily="18" charset="0"/>
              </a:rPr>
              <a:t>ith decline of film industry, music was not being produced </a:t>
            </a:r>
          </a:p>
          <a:p>
            <a:pPr marL="0" indent="0" rtl="0">
              <a:lnSpc>
                <a:spcPct val="160000"/>
              </a:lnSpc>
              <a:buNone/>
            </a:pPr>
            <a:r>
              <a:rPr lang="en-US" b="1" dirty="0">
                <a:effectLst/>
                <a:latin typeface="Times New Roman" panose="02020603050405020304" pitchFamily="18" charset="0"/>
                <a:cs typeface="Times New Roman" panose="02020603050405020304" pitchFamily="18" charset="0"/>
              </a:rPr>
              <a:t>Lack of Platforms for Music Promotion</a:t>
            </a:r>
          </a:p>
          <a:p>
            <a:pPr rtl="0">
              <a:lnSpc>
                <a:spcPct val="160000"/>
              </a:lnSpc>
            </a:pPr>
            <a:r>
              <a:rPr lang="en-US" dirty="0">
                <a:effectLst/>
                <a:latin typeface="Times New Roman" panose="02020603050405020304" pitchFamily="18" charset="0"/>
                <a:cs typeface="Times New Roman" panose="02020603050405020304" pitchFamily="18" charset="0"/>
              </a:rPr>
              <a:t>Shift of Pakistani media towards news and current affairs programs</a:t>
            </a:r>
          </a:p>
          <a:p>
            <a:pPr rtl="0">
              <a:lnSpc>
                <a:spcPct val="160000"/>
              </a:lnSpc>
            </a:pPr>
            <a:r>
              <a:rPr lang="en-US" dirty="0">
                <a:latin typeface="Times New Roman" panose="02020603050405020304" pitchFamily="18" charset="0"/>
                <a:cs typeface="Times New Roman" panose="02020603050405020304" pitchFamily="18" charset="0"/>
              </a:rPr>
              <a:t>M</a:t>
            </a:r>
            <a:r>
              <a:rPr lang="en-US" dirty="0">
                <a:effectLst/>
                <a:latin typeface="Times New Roman" panose="02020603050405020304" pitchFamily="18" charset="0"/>
                <a:cs typeface="Times New Roman" panose="02020603050405020304" pitchFamily="18" charset="0"/>
              </a:rPr>
              <a:t>usic gets very less space in the broadcasts</a:t>
            </a:r>
          </a:p>
        </p:txBody>
      </p:sp>
      <p:sp>
        <p:nvSpPr>
          <p:cNvPr id="4" name="Slide Number Placeholder 3">
            <a:extLst>
              <a:ext uri="{FF2B5EF4-FFF2-40B4-BE49-F238E27FC236}">
                <a16:creationId xmlns:a16="http://schemas.microsoft.com/office/drawing/2014/main" id="{362DB5A7-925E-CB15-75F3-5AB2F8CF7523}"/>
              </a:ext>
            </a:extLst>
          </p:cNvPr>
          <p:cNvSpPr>
            <a:spLocks noGrp="1"/>
          </p:cNvSpPr>
          <p:nvPr>
            <p:ph type="sldNum" sz="quarter" idx="12"/>
          </p:nvPr>
        </p:nvSpPr>
        <p:spPr/>
        <p:txBody>
          <a:bodyPr/>
          <a:lstStyle/>
          <a:p>
            <a:fld id="{A31B2C86-3C2A-4983-B50B-627EACF55D58}" type="slidenum">
              <a:rPr lang="en-US" smtClean="0"/>
              <a:t>22</a:t>
            </a:fld>
            <a:endParaRPr lang="en-US"/>
          </a:p>
        </p:txBody>
      </p:sp>
    </p:spTree>
    <p:extLst>
      <p:ext uri="{BB962C8B-B14F-4D97-AF65-F5344CB8AC3E}">
        <p14:creationId xmlns:p14="http://schemas.microsoft.com/office/powerpoint/2010/main" val="104858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F2C7-6D59-EDC3-5DDE-D8B2DA3D60F2}"/>
              </a:ext>
            </a:extLst>
          </p:cNvPr>
          <p:cNvSpPr>
            <a:spLocks noGrp="1"/>
          </p:cNvSpPr>
          <p:nvPr>
            <p:ph type="title"/>
          </p:nvPr>
        </p:nvSpPr>
        <p:spPr>
          <a:xfrm>
            <a:off x="0" y="365125"/>
            <a:ext cx="121920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Transformation of Music in Pakistan</a:t>
            </a:r>
            <a:endParaRPr lang="en-US" sz="4000" b="1" dirty="0"/>
          </a:p>
        </p:txBody>
      </p:sp>
      <p:sp>
        <p:nvSpPr>
          <p:cNvPr id="3" name="Content Placeholder 2">
            <a:extLst>
              <a:ext uri="{FF2B5EF4-FFF2-40B4-BE49-F238E27FC236}">
                <a16:creationId xmlns:a16="http://schemas.microsoft.com/office/drawing/2014/main" id="{9FCCB609-29CB-E543-7859-CBAE81B52DB8}"/>
              </a:ext>
            </a:extLst>
          </p:cNvPr>
          <p:cNvSpPr>
            <a:spLocks noGrp="1"/>
          </p:cNvSpPr>
          <p:nvPr>
            <p:ph idx="1"/>
          </p:nvPr>
        </p:nvSpPr>
        <p:spPr>
          <a:xfrm>
            <a:off x="727112" y="1486787"/>
            <a:ext cx="10626687" cy="5006088"/>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Influence of western culture-</a:t>
            </a:r>
            <a:r>
              <a:rPr lang="en-US" b="0" i="0" dirty="0">
                <a:solidFill>
                  <a:srgbClr val="212529"/>
                </a:solidFill>
                <a:effectLst/>
                <a:latin typeface="Times New Roman" panose="02020603050405020304" pitchFamily="18" charset="0"/>
                <a:cs typeface="Times New Roman" panose="02020603050405020304" pitchFamily="18" charset="0"/>
              </a:rPr>
              <a:t> pop and rock popularity grabbed audience </a:t>
            </a:r>
          </a:p>
          <a:p>
            <a:pPr algn="just">
              <a:lnSpc>
                <a:spcPct val="150000"/>
              </a:lnSpc>
            </a:pPr>
            <a:r>
              <a:rPr lang="en-US" dirty="0">
                <a:solidFill>
                  <a:srgbClr val="212529"/>
                </a:solidFill>
                <a:latin typeface="Times New Roman" panose="02020603050405020304" pitchFamily="18" charset="0"/>
                <a:cs typeface="Times New Roman" panose="02020603050405020304" pitchFamily="18" charset="0"/>
              </a:rPr>
              <a:t>T</a:t>
            </a:r>
            <a:r>
              <a:rPr lang="en-US" b="0" i="0" dirty="0">
                <a:solidFill>
                  <a:srgbClr val="212529"/>
                </a:solidFill>
                <a:effectLst/>
                <a:latin typeface="Times New Roman" panose="02020603050405020304" pitchFamily="18" charset="0"/>
                <a:cs typeface="Times New Roman" panose="02020603050405020304" pitchFamily="18" charset="0"/>
              </a:rPr>
              <a:t>rend started by </a:t>
            </a:r>
            <a:r>
              <a:rPr lang="en-US" b="0" i="0" dirty="0" err="1">
                <a:solidFill>
                  <a:srgbClr val="212529"/>
                </a:solidFill>
                <a:effectLst/>
                <a:latin typeface="Times New Roman" panose="02020603050405020304" pitchFamily="18" charset="0"/>
                <a:cs typeface="Times New Roman" panose="02020603050405020304" pitchFamily="18" charset="0"/>
              </a:rPr>
              <a:t>Junoon</a:t>
            </a:r>
            <a:r>
              <a:rPr lang="en-US" b="0" i="0" dirty="0">
                <a:solidFill>
                  <a:srgbClr val="212529"/>
                </a:solidFill>
                <a:effectLst/>
                <a:latin typeface="Times New Roman" panose="02020603050405020304" pitchFamily="18" charset="0"/>
                <a:cs typeface="Times New Roman" panose="02020603050405020304" pitchFamily="18" charset="0"/>
              </a:rPr>
              <a:t> followed by other bands/solo performers using poetry of famous music genre and packaging into new rock &amp; pop style</a:t>
            </a:r>
          </a:p>
          <a:p>
            <a:pPr algn="just">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Coke Studio Program by </a:t>
            </a:r>
            <a:r>
              <a:rPr lang="en-US" b="0" i="0" dirty="0" err="1">
                <a:solidFill>
                  <a:srgbClr val="212529"/>
                </a:solidFill>
                <a:effectLst/>
                <a:latin typeface="Times New Roman" panose="02020603050405020304" pitchFamily="18" charset="0"/>
                <a:cs typeface="Times New Roman" panose="02020603050405020304" pitchFamily="18" charset="0"/>
              </a:rPr>
              <a:t>Rohail</a:t>
            </a:r>
            <a:r>
              <a:rPr lang="en-US" b="0" i="0" dirty="0">
                <a:solidFill>
                  <a:srgbClr val="212529"/>
                </a:solidFill>
                <a:effectLst/>
                <a:latin typeface="Times New Roman" panose="02020603050405020304" pitchFamily="18" charset="0"/>
                <a:cs typeface="Times New Roman" panose="02020603050405020304" pitchFamily="18" charset="0"/>
              </a:rPr>
              <a:t> Hayat- band member of Vital Signs, inviting leading musicians from all different genre, created a new type of music</a:t>
            </a:r>
          </a:p>
          <a:p>
            <a:pPr algn="just">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This revolutionized Pakistan music industry</a:t>
            </a:r>
          </a:p>
        </p:txBody>
      </p:sp>
      <p:sp>
        <p:nvSpPr>
          <p:cNvPr id="4" name="Slide Number Placeholder 3">
            <a:extLst>
              <a:ext uri="{FF2B5EF4-FFF2-40B4-BE49-F238E27FC236}">
                <a16:creationId xmlns:a16="http://schemas.microsoft.com/office/drawing/2014/main" id="{BC51741D-0D49-5E50-DE83-D7955D99D1E4}"/>
              </a:ext>
            </a:extLst>
          </p:cNvPr>
          <p:cNvSpPr>
            <a:spLocks noGrp="1"/>
          </p:cNvSpPr>
          <p:nvPr>
            <p:ph type="sldNum" sz="quarter" idx="12"/>
          </p:nvPr>
        </p:nvSpPr>
        <p:spPr/>
        <p:txBody>
          <a:bodyPr/>
          <a:lstStyle/>
          <a:p>
            <a:fld id="{A31B2C86-3C2A-4983-B50B-627EACF55D58}" type="slidenum">
              <a:rPr lang="en-US" smtClean="0"/>
              <a:t>23</a:t>
            </a:fld>
            <a:endParaRPr lang="en-US"/>
          </a:p>
        </p:txBody>
      </p:sp>
    </p:spTree>
    <p:extLst>
      <p:ext uri="{BB962C8B-B14F-4D97-AF65-F5344CB8AC3E}">
        <p14:creationId xmlns:p14="http://schemas.microsoft.com/office/powerpoint/2010/main" val="2422188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4F7D-D845-F9EB-8C42-3DC11D416411}"/>
              </a:ext>
            </a:extLst>
          </p:cNvPr>
          <p:cNvSpPr>
            <a:spLocks noGrp="1"/>
          </p:cNvSpPr>
          <p:nvPr>
            <p:ph type="title"/>
          </p:nvPr>
        </p:nvSpPr>
        <p:spPr>
          <a:xfrm>
            <a:off x="838200" y="182881"/>
            <a:ext cx="10515600" cy="934720"/>
          </a:xfrm>
        </p:spPr>
        <p:txBody>
          <a:bodyPr/>
          <a:lstStyle/>
          <a:p>
            <a:pPr algn="r"/>
            <a:r>
              <a:rPr lang="en-US" dirty="0" err="1">
                <a:latin typeface="Times New Roman" panose="02020603050405020304" pitchFamily="18" charset="0"/>
                <a:cs typeface="Times New Roman" panose="02020603050405020304" pitchFamily="18" charset="0"/>
              </a:rPr>
              <a:t>Contd</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11D8DDA9-A286-4E21-858F-8EFACF186BFB}"/>
              </a:ext>
            </a:extLst>
          </p:cNvPr>
          <p:cNvSpPr>
            <a:spLocks noGrp="1"/>
          </p:cNvSpPr>
          <p:nvPr>
            <p:ph idx="1"/>
          </p:nvPr>
        </p:nvSpPr>
        <p:spPr>
          <a:xfrm>
            <a:off x="583894" y="975360"/>
            <a:ext cx="10983817" cy="5517515"/>
          </a:xfrm>
        </p:spPr>
        <p:txBody>
          <a:bodyPr>
            <a:noAutofit/>
          </a:bodyPr>
          <a:lstStyle/>
          <a:p>
            <a:pPr algn="just">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A ghazal singer with a rock band performing a song having</a:t>
            </a:r>
          </a:p>
          <a:p>
            <a:pPr lvl="1" algn="just">
              <a:lnSpc>
                <a:spcPct val="150000"/>
              </a:lnSpc>
            </a:pPr>
            <a:r>
              <a:rPr lang="en-US" sz="2800" b="0" i="0" dirty="0">
                <a:solidFill>
                  <a:srgbClr val="212529"/>
                </a:solidFill>
                <a:effectLst/>
                <a:latin typeface="Times New Roman" panose="02020603050405020304" pitchFamily="18" charset="0"/>
                <a:cs typeface="Times New Roman" panose="02020603050405020304" pitchFamily="18" charset="0"/>
              </a:rPr>
              <a:t> tunes of rock music</a:t>
            </a:r>
          </a:p>
          <a:p>
            <a:pPr lvl="1" algn="just">
              <a:lnSpc>
                <a:spcPct val="150000"/>
              </a:lnSpc>
            </a:pPr>
            <a:r>
              <a:rPr lang="en-US" sz="2800" b="0" i="0" dirty="0">
                <a:solidFill>
                  <a:srgbClr val="212529"/>
                </a:solidFill>
                <a:effectLst/>
                <a:latin typeface="Times New Roman" panose="02020603050405020304" pitchFamily="18" charset="0"/>
                <a:cs typeface="Times New Roman" panose="02020603050405020304" pitchFamily="18" charset="0"/>
              </a:rPr>
              <a:t>softness of a ghazal </a:t>
            </a:r>
          </a:p>
          <a:p>
            <a:pPr lvl="1" algn="just">
              <a:lnSpc>
                <a:spcPct val="150000"/>
              </a:lnSpc>
            </a:pPr>
            <a:r>
              <a:rPr lang="en-US" sz="2800" b="0" i="0" dirty="0">
                <a:solidFill>
                  <a:srgbClr val="212529"/>
                </a:solidFill>
                <a:effectLst/>
                <a:latin typeface="Times New Roman" panose="02020603050405020304" pitchFamily="18" charset="0"/>
                <a:cs typeface="Times New Roman" panose="02020603050405020304" pitchFamily="18" charset="0"/>
              </a:rPr>
              <a:t>instruments </a:t>
            </a:r>
            <a:r>
              <a:rPr lang="en-US" sz="2800" b="0" i="0" dirty="0" err="1">
                <a:solidFill>
                  <a:srgbClr val="212529"/>
                </a:solidFill>
                <a:effectLst/>
                <a:latin typeface="Times New Roman" panose="02020603050405020304" pitchFamily="18" charset="0"/>
                <a:cs typeface="Times New Roman" panose="02020603050405020304" pitchFamily="18" charset="0"/>
              </a:rPr>
              <a:t>tabla</a:t>
            </a:r>
            <a:r>
              <a:rPr lang="en-US" sz="2800" b="0" i="0" dirty="0">
                <a:solidFill>
                  <a:srgbClr val="212529"/>
                </a:solidFill>
                <a:effectLst/>
                <a:latin typeface="Times New Roman" panose="02020603050405020304" pitchFamily="18" charset="0"/>
                <a:cs typeface="Times New Roman" panose="02020603050405020304" pitchFamily="18" charset="0"/>
              </a:rPr>
              <a:t>, dholak, </a:t>
            </a:r>
            <a:r>
              <a:rPr lang="en-US" sz="2800" b="0" i="0" dirty="0" err="1">
                <a:solidFill>
                  <a:srgbClr val="212529"/>
                </a:solidFill>
                <a:effectLst/>
                <a:latin typeface="Times New Roman" panose="02020603050405020304" pitchFamily="18" charset="0"/>
                <a:cs typeface="Times New Roman" panose="02020603050405020304" pitchFamily="18" charset="0"/>
              </a:rPr>
              <a:t>harmonioum</a:t>
            </a:r>
            <a:r>
              <a:rPr lang="en-US" sz="2800" b="0" i="0" dirty="0">
                <a:solidFill>
                  <a:srgbClr val="212529"/>
                </a:solidFill>
                <a:effectLst/>
                <a:latin typeface="Times New Roman" panose="02020603050405020304" pitchFamily="18" charset="0"/>
                <a:cs typeface="Times New Roman" panose="02020603050405020304" pitchFamily="18" charset="0"/>
              </a:rPr>
              <a:t>, guitar, drums, keyboards, percussions, etc.</a:t>
            </a:r>
          </a:p>
          <a:p>
            <a:pPr algn="just">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New generation started realizing wealth of unexplored traditional music</a:t>
            </a:r>
          </a:p>
          <a:p>
            <a:pPr algn="just">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Singers create new songs but different tone with traditional instruments &amp; vocalists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4A17BF-3CBD-E290-F4AC-F857B2FB5546}"/>
              </a:ext>
            </a:extLst>
          </p:cNvPr>
          <p:cNvSpPr>
            <a:spLocks noGrp="1"/>
          </p:cNvSpPr>
          <p:nvPr>
            <p:ph type="sldNum" sz="quarter" idx="12"/>
          </p:nvPr>
        </p:nvSpPr>
        <p:spPr/>
        <p:txBody>
          <a:bodyPr/>
          <a:lstStyle/>
          <a:p>
            <a:fld id="{A31B2C86-3C2A-4983-B50B-627EACF55D58}" type="slidenum">
              <a:rPr lang="en-US" smtClean="0"/>
              <a:t>24</a:t>
            </a:fld>
            <a:endParaRPr lang="en-US"/>
          </a:p>
        </p:txBody>
      </p:sp>
    </p:spTree>
    <p:extLst>
      <p:ext uri="{BB962C8B-B14F-4D97-AF65-F5344CB8AC3E}">
        <p14:creationId xmlns:p14="http://schemas.microsoft.com/office/powerpoint/2010/main" val="407581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4A96-61F5-47F8-A0FE-905CFC718C30}"/>
              </a:ext>
            </a:extLst>
          </p:cNvPr>
          <p:cNvSpPr>
            <a:spLocks noGrp="1"/>
          </p:cNvSpPr>
          <p:nvPr>
            <p:ph type="title"/>
          </p:nvPr>
        </p:nvSpPr>
        <p:spPr>
          <a:xfrm>
            <a:off x="0" y="365125"/>
            <a:ext cx="12192000" cy="823595"/>
          </a:xfrm>
        </p:spPr>
        <p:txBody>
          <a:bodyPr>
            <a:normAutofit/>
          </a:bodyPr>
          <a:lstStyle/>
          <a:p>
            <a:pPr algn="ctr"/>
            <a:r>
              <a:rPr lang="en-US" sz="4000" b="1" dirty="0">
                <a:latin typeface="Times New Roman" panose="02020603050405020304" pitchFamily="18" charset="0"/>
                <a:cs typeface="Times New Roman" panose="02020603050405020304" pitchFamily="18" charset="0"/>
              </a:rPr>
              <a:t>Fusion and other Techniques</a:t>
            </a:r>
          </a:p>
        </p:txBody>
      </p:sp>
      <p:sp>
        <p:nvSpPr>
          <p:cNvPr id="3" name="Content Placeholder 2">
            <a:extLst>
              <a:ext uri="{FF2B5EF4-FFF2-40B4-BE49-F238E27FC236}">
                <a16:creationId xmlns:a16="http://schemas.microsoft.com/office/drawing/2014/main" id="{9E41C46C-3F5A-C32B-CDB2-6B46DB0904B1}"/>
              </a:ext>
            </a:extLst>
          </p:cNvPr>
          <p:cNvSpPr>
            <a:spLocks noGrp="1"/>
          </p:cNvSpPr>
          <p:nvPr>
            <p:ph idx="1"/>
          </p:nvPr>
        </p:nvSpPr>
        <p:spPr>
          <a:xfrm>
            <a:off x="284480" y="1188720"/>
            <a:ext cx="11704320" cy="5304155"/>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Using old poetic content and composing it in modern style</a:t>
            </a:r>
          </a:p>
          <a:p>
            <a:pPr algn="just">
              <a:lnSpc>
                <a:spcPct val="150000"/>
              </a:lnSpc>
            </a:pPr>
            <a:r>
              <a:rPr lang="en-US" dirty="0">
                <a:latin typeface="Times New Roman" panose="02020603050405020304" pitchFamily="18" charset="0"/>
                <a:cs typeface="Times New Roman" panose="02020603050405020304" pitchFamily="18" charset="0"/>
              </a:rPr>
              <a:t>Using old tune and old genres and arranging music with modern instruments</a:t>
            </a:r>
          </a:p>
          <a:p>
            <a:pPr algn="just">
              <a:lnSpc>
                <a:spcPct val="150000"/>
              </a:lnSpc>
            </a:pPr>
            <a:r>
              <a:rPr lang="en-US" dirty="0">
                <a:latin typeface="Times New Roman" panose="02020603050405020304" pitchFamily="18" charset="0"/>
                <a:cs typeface="Times New Roman" panose="02020603050405020304" pitchFamily="18" charset="0"/>
              </a:rPr>
              <a:t>Treating old compositions with modern techniques &amp; technology</a:t>
            </a:r>
          </a:p>
          <a:p>
            <a:pPr algn="just">
              <a:lnSpc>
                <a:spcPct val="150000"/>
              </a:lnSpc>
            </a:pPr>
            <a:r>
              <a:rPr lang="en-US" dirty="0">
                <a:latin typeface="Times New Roman" panose="02020603050405020304" pitchFamily="18" charset="0"/>
                <a:cs typeface="Times New Roman" panose="02020603050405020304" pitchFamily="18" charset="0"/>
              </a:rPr>
              <a:t>Using classical instruments with modern drums, bass and chord work</a:t>
            </a:r>
          </a:p>
          <a:p>
            <a:pPr algn="just">
              <a:lnSpc>
                <a:spcPct val="150000"/>
              </a:lnSpc>
            </a:pPr>
            <a:r>
              <a:rPr lang="en-US" dirty="0">
                <a:latin typeface="Times New Roman" panose="02020603050405020304" pitchFamily="18" charset="0"/>
                <a:cs typeface="Times New Roman" panose="02020603050405020304" pitchFamily="18" charset="0"/>
              </a:rPr>
              <a:t>Recording old style music/ instruments with modern technology</a:t>
            </a:r>
          </a:p>
          <a:p>
            <a:pPr algn="just">
              <a:lnSpc>
                <a:spcPct val="150000"/>
              </a:lnSpc>
            </a:pPr>
            <a:r>
              <a:rPr lang="en-US" dirty="0">
                <a:latin typeface="Times New Roman" panose="02020603050405020304" pitchFamily="18" charset="0"/>
                <a:cs typeface="Times New Roman" panose="02020603050405020304" pitchFamily="18" charset="0"/>
              </a:rPr>
              <a:t>Use of IT and A.I. driven techno-music</a:t>
            </a:r>
          </a:p>
        </p:txBody>
      </p:sp>
      <p:sp>
        <p:nvSpPr>
          <p:cNvPr id="4" name="Slide Number Placeholder 3">
            <a:extLst>
              <a:ext uri="{FF2B5EF4-FFF2-40B4-BE49-F238E27FC236}">
                <a16:creationId xmlns:a16="http://schemas.microsoft.com/office/drawing/2014/main" id="{B3D2D07F-1EC1-33FF-F1C5-581EFF7BC14E}"/>
              </a:ext>
            </a:extLst>
          </p:cNvPr>
          <p:cNvSpPr>
            <a:spLocks noGrp="1"/>
          </p:cNvSpPr>
          <p:nvPr>
            <p:ph type="sldNum" sz="quarter" idx="12"/>
          </p:nvPr>
        </p:nvSpPr>
        <p:spPr/>
        <p:txBody>
          <a:bodyPr/>
          <a:lstStyle/>
          <a:p>
            <a:fld id="{A31B2C86-3C2A-4983-B50B-627EACF55D58}" type="slidenum">
              <a:rPr lang="en-US" smtClean="0"/>
              <a:t>25</a:t>
            </a:fld>
            <a:endParaRPr lang="en-US"/>
          </a:p>
        </p:txBody>
      </p:sp>
    </p:spTree>
    <p:extLst>
      <p:ext uri="{BB962C8B-B14F-4D97-AF65-F5344CB8AC3E}">
        <p14:creationId xmlns:p14="http://schemas.microsoft.com/office/powerpoint/2010/main" val="383715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3C2D-0225-350E-B7DD-5ECF3E0B7F7A}"/>
              </a:ext>
            </a:extLst>
          </p:cNvPr>
          <p:cNvSpPr>
            <a:spLocks noGrp="1"/>
          </p:cNvSpPr>
          <p:nvPr>
            <p:ph type="title"/>
          </p:nvPr>
        </p:nvSpPr>
        <p:spPr>
          <a:xfrm>
            <a:off x="838200" y="133768"/>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Situation Analysis</a:t>
            </a:r>
          </a:p>
        </p:txBody>
      </p:sp>
      <p:sp>
        <p:nvSpPr>
          <p:cNvPr id="3" name="Content Placeholder 2">
            <a:extLst>
              <a:ext uri="{FF2B5EF4-FFF2-40B4-BE49-F238E27FC236}">
                <a16:creationId xmlns:a16="http://schemas.microsoft.com/office/drawing/2014/main" id="{A1C5CA70-C508-7EE1-D628-85478208CBFA}"/>
              </a:ext>
            </a:extLst>
          </p:cNvPr>
          <p:cNvSpPr>
            <a:spLocks noGrp="1"/>
          </p:cNvSpPr>
          <p:nvPr>
            <p:ph idx="1"/>
          </p:nvPr>
        </p:nvSpPr>
        <p:spPr>
          <a:xfrm>
            <a:off x="838200" y="1211363"/>
            <a:ext cx="10845800" cy="5050155"/>
          </a:xfrm>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A new Paradigm shift in music</a:t>
            </a:r>
          </a:p>
          <a:p>
            <a:pPr lvl="1">
              <a:lnSpc>
                <a:spcPct val="150000"/>
              </a:lnSpc>
            </a:pPr>
            <a:r>
              <a:rPr lang="en-US" sz="2800" dirty="0">
                <a:latin typeface="Times New Roman" panose="02020603050405020304" pitchFamily="18" charset="0"/>
                <a:cs typeface="Times New Roman" panose="02020603050405020304" pitchFamily="18" charset="0"/>
              </a:rPr>
              <a:t>Change in traditional music formation</a:t>
            </a:r>
          </a:p>
          <a:p>
            <a:pPr lvl="1">
              <a:lnSpc>
                <a:spcPct val="150000"/>
              </a:lnSpc>
            </a:pPr>
            <a:r>
              <a:rPr lang="en-US" sz="2800" dirty="0">
                <a:latin typeface="Times New Roman" panose="02020603050405020304" pitchFamily="18" charset="0"/>
                <a:cs typeface="Times New Roman" panose="02020603050405020304" pitchFamily="18" charset="0"/>
              </a:rPr>
              <a:t>Use of new instruments</a:t>
            </a:r>
          </a:p>
          <a:p>
            <a:pPr lvl="1">
              <a:lnSpc>
                <a:spcPct val="150000"/>
              </a:lnSpc>
            </a:pPr>
            <a:r>
              <a:rPr lang="en-US" sz="2800" dirty="0">
                <a:latin typeface="Times New Roman" panose="02020603050405020304" pitchFamily="18" charset="0"/>
                <a:cs typeface="Times New Roman" panose="02020603050405020304" pitchFamily="18" charset="0"/>
              </a:rPr>
              <a:t>Blending two or more music genres</a:t>
            </a:r>
          </a:p>
          <a:p>
            <a:pPr lvl="1">
              <a:lnSpc>
                <a:spcPct val="150000"/>
              </a:lnSpc>
            </a:pPr>
            <a:r>
              <a:rPr lang="en-US" sz="2800" dirty="0">
                <a:latin typeface="Times New Roman" panose="02020603050405020304" pitchFamily="18" charset="0"/>
                <a:cs typeface="Times New Roman" panose="02020603050405020304" pitchFamily="18" charset="0"/>
              </a:rPr>
              <a:t>Commingling of language </a:t>
            </a:r>
          </a:p>
          <a:p>
            <a:pPr lvl="1">
              <a:lnSpc>
                <a:spcPct val="150000"/>
              </a:lnSpc>
            </a:pPr>
            <a:r>
              <a:rPr lang="en-US" sz="2800" dirty="0">
                <a:solidFill>
                  <a:srgbClr val="000000"/>
                </a:solidFill>
                <a:latin typeface="Times New Roman" panose="02020603050405020304" pitchFamily="18" charset="0"/>
                <a:cs typeface="Times New Roman" panose="02020603050405020304" pitchFamily="18" charset="0"/>
              </a:rPr>
              <a:t>C</a:t>
            </a:r>
            <a:r>
              <a:rPr lang="en-US" sz="2800" b="0" i="0" dirty="0">
                <a:solidFill>
                  <a:srgbClr val="000000"/>
                </a:solidFill>
                <a:effectLst/>
                <a:latin typeface="Times New Roman" panose="02020603050405020304" pitchFamily="18" charset="0"/>
                <a:cs typeface="Times New Roman" panose="02020603050405020304" pitchFamily="18" charset="0"/>
              </a:rPr>
              <a:t>ultivating a new form of listenership</a:t>
            </a:r>
          </a:p>
          <a:p>
            <a:pPr lvl="1">
              <a:lnSpc>
                <a:spcPct val="150000"/>
              </a:lnSpc>
            </a:pPr>
            <a:r>
              <a:rPr lang="en-US" sz="2800" dirty="0">
                <a:solidFill>
                  <a:srgbClr val="000000"/>
                </a:solidFill>
                <a:latin typeface="Times New Roman" panose="02020603050405020304" pitchFamily="18" charset="0"/>
                <a:cs typeface="Times New Roman" panose="02020603050405020304" pitchFamily="18" charset="0"/>
              </a:rPr>
              <a:t>Corporate models like Coke Studio are coming on the musical arena</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88ED2A-AF48-01FE-0636-AD6D619BDA81}"/>
              </a:ext>
            </a:extLst>
          </p:cNvPr>
          <p:cNvSpPr>
            <a:spLocks noGrp="1"/>
          </p:cNvSpPr>
          <p:nvPr>
            <p:ph type="sldNum" sz="quarter" idx="12"/>
          </p:nvPr>
        </p:nvSpPr>
        <p:spPr/>
        <p:txBody>
          <a:bodyPr/>
          <a:lstStyle/>
          <a:p>
            <a:fld id="{A31B2C86-3C2A-4983-B50B-627EACF55D58}" type="slidenum">
              <a:rPr lang="en-US" smtClean="0"/>
              <a:t>26</a:t>
            </a:fld>
            <a:endParaRPr lang="en-US"/>
          </a:p>
        </p:txBody>
      </p:sp>
    </p:spTree>
    <p:extLst>
      <p:ext uri="{BB962C8B-B14F-4D97-AF65-F5344CB8AC3E}">
        <p14:creationId xmlns:p14="http://schemas.microsoft.com/office/powerpoint/2010/main" val="352183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B348-B1EF-A68A-E704-338DC797B02C}"/>
              </a:ext>
            </a:extLst>
          </p:cNvPr>
          <p:cNvSpPr>
            <a:spLocks noGrp="1"/>
          </p:cNvSpPr>
          <p:nvPr>
            <p:ph type="title"/>
          </p:nvPr>
        </p:nvSpPr>
        <p:spPr>
          <a:xfrm>
            <a:off x="838200" y="193041"/>
            <a:ext cx="10515600" cy="1219200"/>
          </a:xfrm>
        </p:spPr>
        <p:txBody>
          <a:bodyPr>
            <a:normAutofit/>
          </a:bodyPr>
          <a:lstStyle/>
          <a:p>
            <a:pPr algn="r"/>
            <a:r>
              <a:rPr lang="en-US" sz="4000" dirty="0" err="1">
                <a:latin typeface="Times New Roman" panose="02020603050405020304" pitchFamily="18" charset="0"/>
                <a:cs typeface="Times New Roman" panose="02020603050405020304" pitchFamily="18" charset="0"/>
              </a:rPr>
              <a:t>Contd</a:t>
            </a:r>
            <a:r>
              <a:rPr lang="en-US" sz="40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CCE2F46F-61FD-5862-EB50-704ACEB51D01}"/>
              </a:ext>
            </a:extLst>
          </p:cNvPr>
          <p:cNvSpPr>
            <a:spLocks noGrp="1"/>
          </p:cNvSpPr>
          <p:nvPr>
            <p:ph idx="1"/>
          </p:nvPr>
        </p:nvSpPr>
        <p:spPr>
          <a:xfrm>
            <a:off x="606844" y="1572234"/>
            <a:ext cx="10746955" cy="4351338"/>
          </a:xfrm>
        </p:spPr>
        <p:txBody>
          <a:bodyPr>
            <a:normAutofit/>
          </a:bodyPr>
          <a:lstStyle/>
          <a:p>
            <a:pPr algn="just">
              <a:lnSpc>
                <a:spcPct val="150000"/>
              </a:lnSpc>
            </a:pPr>
            <a:r>
              <a:rPr lang="en-US" b="1" dirty="0">
                <a:latin typeface="Times New Roman" panose="02020603050405020304" pitchFamily="18" charset="0"/>
                <a:cs typeface="Times New Roman" panose="02020603050405020304" pitchFamily="18" charset="0"/>
              </a:rPr>
              <a:t>Use of technology</a:t>
            </a:r>
          </a:p>
          <a:p>
            <a:pPr lvl="1" algn="just">
              <a:lnSpc>
                <a:spcPct val="150000"/>
              </a:lnSpc>
            </a:pPr>
            <a:r>
              <a:rPr lang="en-US" sz="2800" b="0" i="0" dirty="0">
                <a:solidFill>
                  <a:srgbClr val="000000"/>
                </a:solidFill>
                <a:effectLst/>
                <a:latin typeface="Times New Roman" panose="02020603050405020304" pitchFamily="18" charset="0"/>
                <a:cs typeface="Times New Roman" panose="02020603050405020304" pitchFamily="18" charset="0"/>
              </a:rPr>
              <a:t>DAWs </a:t>
            </a:r>
            <a:r>
              <a:rPr lang="en-US" sz="2800" dirty="0">
                <a:solidFill>
                  <a:srgbClr val="000000"/>
                </a:solidFill>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comprehensive electronic software made music production much easier</a:t>
            </a:r>
            <a:endParaRPr lang="en-US" sz="2800" dirty="0">
              <a:latin typeface="Times New Roman" panose="02020603050405020304" pitchFamily="18" charset="0"/>
              <a:cs typeface="Times New Roman" panose="02020603050405020304" pitchFamily="18" charset="0"/>
            </a:endParaRPr>
          </a:p>
          <a:p>
            <a:pPr lvl="1" algn="just">
              <a:lnSpc>
                <a:spcPct val="150000"/>
              </a:lnSpc>
            </a:pPr>
            <a:r>
              <a:rPr lang="en-US" sz="2800" dirty="0">
                <a:latin typeface="Times New Roman" panose="02020603050405020304" pitchFamily="18" charset="0"/>
                <a:cs typeface="Times New Roman" panose="02020603050405020304" pitchFamily="18" charset="0"/>
              </a:rPr>
              <a:t>Techno music – fast beat features and synthesized sounds</a:t>
            </a:r>
          </a:p>
          <a:p>
            <a:pPr lvl="1" algn="just">
              <a:lnSpc>
                <a:spcPct val="150000"/>
              </a:lnSpc>
            </a:pPr>
            <a:r>
              <a:rPr lang="en-US" sz="2800" dirty="0">
                <a:latin typeface="Times New Roman" panose="02020603050405020304" pitchFamily="18" charset="0"/>
                <a:cs typeface="Times New Roman" panose="02020603050405020304" pitchFamily="18" charset="0"/>
              </a:rPr>
              <a:t>A.I driven</a:t>
            </a:r>
          </a:p>
          <a:p>
            <a:pPr lvl="1" algn="just">
              <a:lnSpc>
                <a:spcPct val="150000"/>
              </a:lnSpc>
            </a:pPr>
            <a:r>
              <a:rPr lang="en-US" sz="2800" dirty="0">
                <a:latin typeface="Times New Roman" panose="02020603050405020304" pitchFamily="18" charset="0"/>
                <a:cs typeface="Times New Roman" panose="02020603050405020304" pitchFamily="18" charset="0"/>
              </a:rPr>
              <a:t>Blend of sound and visuals adds </a:t>
            </a:r>
            <a:r>
              <a:rPr lang="en-US" sz="2800" b="0" i="0" dirty="0">
                <a:solidFill>
                  <a:srgbClr val="000000"/>
                </a:solidFill>
                <a:effectLst/>
                <a:latin typeface="Times New Roman" panose="02020603050405020304" pitchFamily="18" charset="0"/>
                <a:cs typeface="Times New Roman" panose="02020603050405020304" pitchFamily="18" charset="0"/>
              </a:rPr>
              <a:t>stylistic features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3200" dirty="0"/>
          </a:p>
        </p:txBody>
      </p:sp>
      <p:sp>
        <p:nvSpPr>
          <p:cNvPr id="4" name="Slide Number Placeholder 3">
            <a:extLst>
              <a:ext uri="{FF2B5EF4-FFF2-40B4-BE49-F238E27FC236}">
                <a16:creationId xmlns:a16="http://schemas.microsoft.com/office/drawing/2014/main" id="{D07B2D64-9042-556D-C9DB-0BC6B998DE2D}"/>
              </a:ext>
            </a:extLst>
          </p:cNvPr>
          <p:cNvSpPr>
            <a:spLocks noGrp="1"/>
          </p:cNvSpPr>
          <p:nvPr>
            <p:ph type="sldNum" sz="quarter" idx="12"/>
          </p:nvPr>
        </p:nvSpPr>
        <p:spPr/>
        <p:txBody>
          <a:bodyPr/>
          <a:lstStyle/>
          <a:p>
            <a:fld id="{A31B2C86-3C2A-4983-B50B-627EACF55D58}" type="slidenum">
              <a:rPr lang="en-US" smtClean="0"/>
              <a:t>27</a:t>
            </a:fld>
            <a:endParaRPr lang="en-US"/>
          </a:p>
        </p:txBody>
      </p:sp>
    </p:spTree>
    <p:extLst>
      <p:ext uri="{BB962C8B-B14F-4D97-AF65-F5344CB8AC3E}">
        <p14:creationId xmlns:p14="http://schemas.microsoft.com/office/powerpoint/2010/main" val="31886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77D5-B802-C1CF-69E7-BE02C73E9FE9}"/>
              </a:ext>
            </a:extLst>
          </p:cNvPr>
          <p:cNvSpPr>
            <a:spLocks noGrp="1"/>
          </p:cNvSpPr>
          <p:nvPr>
            <p:ph type="title"/>
          </p:nvPr>
        </p:nvSpPr>
        <p:spPr/>
        <p:txBody>
          <a:bodyPr>
            <a:normAutofit/>
          </a:bodyPr>
          <a:lstStyle/>
          <a:p>
            <a:pPr algn="r"/>
            <a:r>
              <a:rPr lang="en-US" sz="4000" b="1" dirty="0" err="1">
                <a:latin typeface="Times New Roman" panose="02020603050405020304" pitchFamily="18" charset="0"/>
                <a:cs typeface="Times New Roman" panose="02020603050405020304" pitchFamily="18" charset="0"/>
              </a:rPr>
              <a:t>Contd</a:t>
            </a:r>
            <a:r>
              <a:rPr lang="en-US" sz="4000"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B4F43D1-3322-F40F-B867-32F68515274A}"/>
              </a:ext>
            </a:extLst>
          </p:cNvPr>
          <p:cNvSpPr>
            <a:spLocks noGrp="1"/>
          </p:cNvSpPr>
          <p:nvPr>
            <p:ph idx="1"/>
          </p:nvPr>
        </p:nvSpPr>
        <p:spPr>
          <a:xfrm>
            <a:off x="838200" y="1330960"/>
            <a:ext cx="10515600" cy="5161915"/>
          </a:xfrm>
        </p:spPr>
        <p:txBody>
          <a:bodyPr/>
          <a:lstStyle/>
          <a:p>
            <a:pPr>
              <a:lnSpc>
                <a:spcPct val="150000"/>
              </a:lnSpc>
            </a:pPr>
            <a:r>
              <a:rPr lang="en-US" dirty="0">
                <a:latin typeface="Times New Roman" panose="02020603050405020304" pitchFamily="18" charset="0"/>
                <a:cs typeface="Times New Roman" panose="02020603050405020304" pitchFamily="18" charset="0"/>
              </a:rPr>
              <a:t>People have short span of concentration</a:t>
            </a:r>
            <a:r>
              <a:rPr lang="en-US" b="0" i="0" dirty="0">
                <a:solidFill>
                  <a:srgbClr val="000000"/>
                </a:solidFill>
                <a:effectLst/>
                <a:latin typeface="Times New Roman" panose="02020603050405020304" pitchFamily="18" charset="0"/>
                <a:cs typeface="Times New Roman" panose="02020603050405020304" pitchFamily="18" charset="0"/>
              </a:rPr>
              <a:t> </a:t>
            </a:r>
          </a:p>
          <a:p>
            <a:pPr>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Technological innovations do impact people’s sonic sensibilities</a:t>
            </a:r>
          </a:p>
          <a:p>
            <a:pPr>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Broader exposure to sounds spanning across eras and borders</a:t>
            </a:r>
          </a:p>
          <a:p>
            <a:pPr>
              <a:lnSpc>
                <a:spcPct val="150000"/>
              </a:lnSpc>
            </a:pPr>
            <a:r>
              <a:rPr lang="en-US" dirty="0">
                <a:latin typeface="Times New Roman" panose="02020603050405020304" pitchFamily="18" charset="0"/>
                <a:cs typeface="Times New Roman" panose="02020603050405020304" pitchFamily="18" charset="0"/>
              </a:rPr>
              <a:t>Revival of classical poetry which was about to die</a:t>
            </a:r>
          </a:p>
          <a:p>
            <a:pPr>
              <a:lnSpc>
                <a:spcPct val="150000"/>
              </a:lnSpc>
            </a:pPr>
            <a:r>
              <a:rPr lang="en-US" b="0" i="0" dirty="0">
                <a:solidFill>
                  <a:srgbClr val="212529"/>
                </a:solidFill>
                <a:effectLst/>
                <a:latin typeface="Times New Roman" panose="02020603050405020304" pitchFamily="18" charset="0"/>
                <a:cs typeface="Times New Roman" panose="02020603050405020304" pitchFamily="18" charset="0"/>
              </a:rPr>
              <a:t>A new concept emerged link of traditional and popular music</a:t>
            </a:r>
          </a:p>
        </p:txBody>
      </p:sp>
      <p:sp>
        <p:nvSpPr>
          <p:cNvPr id="4" name="Slide Number Placeholder 3">
            <a:extLst>
              <a:ext uri="{FF2B5EF4-FFF2-40B4-BE49-F238E27FC236}">
                <a16:creationId xmlns:a16="http://schemas.microsoft.com/office/drawing/2014/main" id="{31EFF291-0D33-CD8A-4F74-FAEBF543A72C}"/>
              </a:ext>
            </a:extLst>
          </p:cNvPr>
          <p:cNvSpPr>
            <a:spLocks noGrp="1"/>
          </p:cNvSpPr>
          <p:nvPr>
            <p:ph type="sldNum" sz="quarter" idx="12"/>
          </p:nvPr>
        </p:nvSpPr>
        <p:spPr/>
        <p:txBody>
          <a:bodyPr/>
          <a:lstStyle/>
          <a:p>
            <a:fld id="{A31B2C86-3C2A-4983-B50B-627EACF55D58}" type="slidenum">
              <a:rPr lang="en-US" smtClean="0"/>
              <a:t>28</a:t>
            </a:fld>
            <a:endParaRPr lang="en-US"/>
          </a:p>
        </p:txBody>
      </p:sp>
    </p:spTree>
    <p:extLst>
      <p:ext uri="{BB962C8B-B14F-4D97-AF65-F5344CB8AC3E}">
        <p14:creationId xmlns:p14="http://schemas.microsoft.com/office/powerpoint/2010/main" val="15713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6B96-ED3C-D6CD-80E7-84222268BBFB}"/>
              </a:ext>
            </a:extLst>
          </p:cNvPr>
          <p:cNvSpPr>
            <a:spLocks noGrp="1"/>
          </p:cNvSpPr>
          <p:nvPr>
            <p:ph type="title"/>
          </p:nvPr>
        </p:nvSpPr>
        <p:spPr>
          <a:xfrm>
            <a:off x="0" y="9526"/>
            <a:ext cx="12192000" cy="1026636"/>
          </a:xfrm>
        </p:spPr>
        <p:txBody>
          <a:bodyPr>
            <a:normAutofit/>
          </a:bodyPr>
          <a:lstStyle/>
          <a:p>
            <a:pPr algn="ctr"/>
            <a:r>
              <a:rPr lang="en-US" sz="4000" b="1" dirty="0">
                <a:latin typeface="Times New Roman" panose="02020603050405020304" pitchFamily="18" charset="0"/>
                <a:cs typeface="Times New Roman" panose="02020603050405020304" pitchFamily="18" charset="0"/>
              </a:rPr>
              <a:t>Major Platforms</a:t>
            </a:r>
          </a:p>
        </p:txBody>
      </p:sp>
      <p:sp>
        <p:nvSpPr>
          <p:cNvPr id="3" name="Content Placeholder 2">
            <a:extLst>
              <a:ext uri="{FF2B5EF4-FFF2-40B4-BE49-F238E27FC236}">
                <a16:creationId xmlns:a16="http://schemas.microsoft.com/office/drawing/2014/main" id="{61DF31CC-BD13-22B7-4AC6-F803B79E5F70}"/>
              </a:ext>
            </a:extLst>
          </p:cNvPr>
          <p:cNvSpPr>
            <a:spLocks noGrp="1"/>
          </p:cNvSpPr>
          <p:nvPr>
            <p:ph idx="1"/>
          </p:nvPr>
        </p:nvSpPr>
        <p:spPr>
          <a:xfrm>
            <a:off x="325120" y="1007431"/>
            <a:ext cx="6664345" cy="5525292"/>
          </a:xfrm>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Coke Studio</a:t>
            </a:r>
          </a:p>
          <a:p>
            <a:pPr lvl="1" algn="just">
              <a:lnSpc>
                <a:spcPct val="150000"/>
              </a:lnSpc>
            </a:pPr>
            <a:r>
              <a:rPr lang="en-US" sz="2800" dirty="0">
                <a:latin typeface="Times New Roman" panose="02020603050405020304" pitchFamily="18" charset="0"/>
                <a:cs typeface="Times New Roman" panose="02020603050405020304" pitchFamily="18" charset="0"/>
              </a:rPr>
              <a:t>Fusion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Traditional and folk music with modern and Western music</a:t>
            </a:r>
          </a:p>
          <a:p>
            <a:pPr lvl="1" algn="just">
              <a:lnSpc>
                <a:spcPct val="150000"/>
              </a:lnSpc>
            </a:pPr>
            <a:r>
              <a:rPr lang="en-US" sz="2800" dirty="0">
                <a:latin typeface="Times New Roman" panose="02020603050405020304" pitchFamily="18" charset="0"/>
                <a:cs typeface="Times New Roman" panose="02020603050405020304" pitchFamily="18" charset="0"/>
              </a:rPr>
              <a:t>Remix of old golden songs also proven instrumental for them</a:t>
            </a:r>
          </a:p>
          <a:p>
            <a:pPr algn="just">
              <a:lnSpc>
                <a:spcPct val="150000"/>
              </a:lnSpc>
            </a:pPr>
            <a:r>
              <a:rPr lang="en-US" dirty="0">
                <a:latin typeface="Times New Roman" panose="02020603050405020304" pitchFamily="18" charset="0"/>
                <a:cs typeface="Times New Roman" panose="02020603050405020304" pitchFamily="18" charset="0"/>
              </a:rPr>
              <a:t>Pepsi Battle of the Bands</a:t>
            </a:r>
          </a:p>
          <a:p>
            <a:pPr algn="just">
              <a:lnSpc>
                <a:spcPct val="150000"/>
              </a:lnSpc>
            </a:pPr>
            <a:r>
              <a:rPr lang="en-US" dirty="0">
                <a:latin typeface="Times New Roman" panose="02020603050405020304" pitchFamily="18" charset="0"/>
                <a:cs typeface="Times New Roman" panose="02020603050405020304" pitchFamily="18" charset="0"/>
              </a:rPr>
              <a:t>Nescafe Basement</a:t>
            </a:r>
          </a:p>
          <a:p>
            <a:pPr algn="just">
              <a:lnSpc>
                <a:spcPct val="150000"/>
              </a:lnSpc>
            </a:pPr>
            <a:r>
              <a:rPr lang="en-US" i="0" dirty="0" err="1">
                <a:solidFill>
                  <a:srgbClr val="333333"/>
                </a:solidFill>
                <a:effectLst/>
                <a:latin typeface="Times New Roman" panose="02020603050405020304" pitchFamily="18" charset="0"/>
                <a:cs typeface="Times New Roman" panose="02020603050405020304" pitchFamily="18" charset="0"/>
              </a:rPr>
              <a:t>Patari</a:t>
            </a:r>
            <a:r>
              <a:rPr lang="en-US" i="0" dirty="0">
                <a:solidFill>
                  <a:srgbClr val="333333"/>
                </a:solidFill>
                <a:effectLst/>
                <a:latin typeface="Times New Roman" panose="02020603050405020304" pitchFamily="18" charset="0"/>
                <a:cs typeface="Times New Roman" panose="02020603050405020304" pitchFamily="18" charset="0"/>
              </a:rPr>
              <a:t> </a:t>
            </a:r>
            <a:r>
              <a:rPr lang="en-US" i="0" dirty="0" err="1">
                <a:solidFill>
                  <a:srgbClr val="333333"/>
                </a:solidFill>
                <a:effectLst/>
                <a:latin typeface="Times New Roman" panose="02020603050405020304" pitchFamily="18" charset="0"/>
                <a:cs typeface="Times New Roman" panose="02020603050405020304" pitchFamily="18" charset="0"/>
              </a:rPr>
              <a:t>Tabeer</a:t>
            </a:r>
            <a:endParaRPr lang="en-US" dirty="0">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with low confidence">
            <a:extLst>
              <a:ext uri="{FF2B5EF4-FFF2-40B4-BE49-F238E27FC236}">
                <a16:creationId xmlns:a16="http://schemas.microsoft.com/office/drawing/2014/main" id="{D8AB4812-BC54-C6A1-1D0C-E45A0B0BB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465" y="1036163"/>
            <a:ext cx="5202535" cy="5496560"/>
          </a:xfrm>
          <a:prstGeom prst="rect">
            <a:avLst/>
          </a:prstGeom>
        </p:spPr>
      </p:pic>
      <p:sp>
        <p:nvSpPr>
          <p:cNvPr id="5" name="TextBox 4">
            <a:extLst>
              <a:ext uri="{FF2B5EF4-FFF2-40B4-BE49-F238E27FC236}">
                <a16:creationId xmlns:a16="http://schemas.microsoft.com/office/drawing/2014/main" id="{AF093535-6E0B-4D84-0CC3-3BFF8BDEEEDD}"/>
              </a:ext>
            </a:extLst>
          </p:cNvPr>
          <p:cNvSpPr txBox="1"/>
          <p:nvPr/>
        </p:nvSpPr>
        <p:spPr>
          <a:xfrm>
            <a:off x="238699" y="6532723"/>
            <a:ext cx="1195330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a:t>
            </a:r>
            <a:r>
              <a:rPr lang="en-US" sz="1400" dirty="0">
                <a:effectLst/>
                <a:latin typeface="Georgia" panose="02040502050405020303" pitchFamily="18" charset="0"/>
              </a:rPr>
              <a:t>Siddiqui, K. H. (2019, October 5). </a:t>
            </a:r>
            <a:r>
              <a:rPr lang="en-US" sz="1400" i="1" dirty="0">
                <a:effectLst/>
                <a:latin typeface="Georgia" panose="02040502050405020303" pitchFamily="18" charset="0"/>
              </a:rPr>
              <a:t>Fusion strategy’ works for “coke studio” to penetrate in Pakistani Urban millennial</a:t>
            </a:r>
            <a:r>
              <a:rPr lang="en-US" sz="1400" dirty="0">
                <a:effectLst/>
                <a:latin typeface="Georgia" panose="02040502050405020303" pitchFamily="18" charset="0"/>
              </a:rPr>
              <a:t>. www.linkedin.com/</a:t>
            </a:r>
          </a:p>
        </p:txBody>
      </p:sp>
      <p:sp>
        <p:nvSpPr>
          <p:cNvPr id="7" name="Slide Number Placeholder 6">
            <a:extLst>
              <a:ext uri="{FF2B5EF4-FFF2-40B4-BE49-F238E27FC236}">
                <a16:creationId xmlns:a16="http://schemas.microsoft.com/office/drawing/2014/main" id="{4186D683-54C1-BC3E-C797-971790A6EEB5}"/>
              </a:ext>
            </a:extLst>
          </p:cNvPr>
          <p:cNvSpPr>
            <a:spLocks noGrp="1"/>
          </p:cNvSpPr>
          <p:nvPr>
            <p:ph type="sldNum" sz="quarter" idx="12"/>
          </p:nvPr>
        </p:nvSpPr>
        <p:spPr/>
        <p:txBody>
          <a:bodyPr/>
          <a:lstStyle/>
          <a:p>
            <a:fld id="{A31B2C86-3C2A-4983-B50B-627EACF55D58}" type="slidenum">
              <a:rPr lang="en-US" smtClean="0"/>
              <a:t>29</a:t>
            </a:fld>
            <a:endParaRPr lang="en-US"/>
          </a:p>
        </p:txBody>
      </p:sp>
    </p:spTree>
    <p:extLst>
      <p:ext uri="{BB962C8B-B14F-4D97-AF65-F5344CB8AC3E}">
        <p14:creationId xmlns:p14="http://schemas.microsoft.com/office/powerpoint/2010/main" val="187745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717618"/>
          </a:xfrm>
        </p:spPr>
        <p:txBody>
          <a:bodyPr>
            <a:normAutofit/>
          </a:bodyPr>
          <a:lstStyle/>
          <a:p>
            <a:pPr algn="ctr"/>
            <a:r>
              <a:rPr lang="en-US" sz="4000" b="1" dirty="0">
                <a:latin typeface="Times New Roman" panose="02020603050405020304" pitchFamily="18" charset="0"/>
                <a:cs typeface="Times New Roman" panose="02020603050405020304" pitchFamily="18" charset="0"/>
              </a:rPr>
              <a:t>Acronyms</a:t>
            </a:r>
            <a:r>
              <a:rPr lang="en-US" sz="4000" dirty="0">
                <a:latin typeface="Times New Roman" panose="02020603050405020304" pitchFamily="18" charset="0"/>
                <a:cs typeface="Times New Roman" panose="02020603050405020304" pitchFamily="18" charset="0"/>
              </a:rPr>
              <a:t> </a:t>
            </a:r>
          </a:p>
        </p:txBody>
      </p:sp>
      <p:sp>
        <p:nvSpPr>
          <p:cNvPr id="6" name="Slide Number Placeholder 5"/>
          <p:cNvSpPr>
            <a:spLocks noGrp="1"/>
          </p:cNvSpPr>
          <p:nvPr>
            <p:ph type="sldNum" sz="quarter" idx="12"/>
          </p:nvPr>
        </p:nvSpPr>
        <p:spPr>
          <a:xfrm>
            <a:off x="9403129" y="6356352"/>
            <a:ext cx="2057400" cy="365125"/>
          </a:xfrm>
        </p:spPr>
        <p:txBody>
          <a:bodyPr/>
          <a:lstStyle/>
          <a:p>
            <a:fld id="{C5F5776E-88BA-4EA4-8483-7F09711CF253}" type="slidenum">
              <a:rPr lang="en-US"/>
              <a:pPr/>
              <a:t>3</a:t>
            </a:fld>
            <a:endParaRPr lang="en-US" dirty="0"/>
          </a:p>
        </p:txBody>
      </p:sp>
      <p:sp>
        <p:nvSpPr>
          <p:cNvPr id="5" name="Content Placeholder 4"/>
          <p:cNvSpPr>
            <a:spLocks noGrp="1"/>
          </p:cNvSpPr>
          <p:nvPr>
            <p:ph idx="1"/>
          </p:nvPr>
        </p:nvSpPr>
        <p:spPr>
          <a:xfrm>
            <a:off x="1503680" y="760165"/>
            <a:ext cx="9419590" cy="5750804"/>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A.I			Artificial Intelligence</a:t>
            </a:r>
          </a:p>
          <a:p>
            <a:r>
              <a:rPr lang="en-US" sz="2400" dirty="0">
                <a:latin typeface="Times New Roman" panose="02020603050405020304" pitchFamily="18" charset="0"/>
                <a:cs typeface="Times New Roman" panose="02020603050405020304" pitchFamily="18" charset="0"/>
              </a:rPr>
              <a:t>BBC			British Broad Casting</a:t>
            </a:r>
          </a:p>
          <a:p>
            <a:r>
              <a:rPr lang="en-US" sz="2400" dirty="0">
                <a:latin typeface="Times New Roman" panose="02020603050405020304" pitchFamily="18" charset="0"/>
                <a:cs typeface="Times New Roman" panose="02020603050405020304" pitchFamily="18" charset="0"/>
              </a:rPr>
              <a:t>CA			</a:t>
            </a:r>
            <a:r>
              <a:rPr lang="en-US" sz="2400" dirty="0">
                <a:effectLst/>
                <a:latin typeface="Times New Roman" panose="02020603050405020304" pitchFamily="18" charset="0"/>
                <a:cs typeface="Times New Roman" panose="02020603050405020304" pitchFamily="18" charset="0"/>
              </a:rPr>
              <a:t>Current Affairs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DG			Director General</a:t>
            </a:r>
          </a:p>
          <a:p>
            <a:r>
              <a:rPr lang="en-US" sz="2400" dirty="0" err="1">
                <a:latin typeface="Times New Roman" panose="02020603050405020304" pitchFamily="18" charset="0"/>
                <a:cs typeface="Times New Roman" panose="02020603050405020304" pitchFamily="18" charset="0"/>
              </a:rPr>
              <a:t>Div</a:t>
            </a:r>
            <a:r>
              <a:rPr lang="en-US" sz="2400" dirty="0">
                <a:latin typeface="Times New Roman" panose="02020603050405020304" pitchFamily="18" charset="0"/>
                <a:cs typeface="Times New Roman" panose="02020603050405020304" pitchFamily="18" charset="0"/>
              </a:rPr>
              <a:t>			Division</a:t>
            </a:r>
          </a:p>
          <a:p>
            <a:r>
              <a:rPr lang="en-US" sz="2400" i="0" dirty="0">
                <a:solidFill>
                  <a:srgbClr val="000000"/>
                </a:solidFill>
                <a:effectLst/>
                <a:latin typeface="Times New Roman" panose="02020603050405020304" pitchFamily="18" charset="0"/>
                <a:cs typeface="Times New Roman" panose="02020603050405020304" pitchFamily="18" charset="0"/>
              </a:rPr>
              <a:t>DAWs		</a:t>
            </a:r>
            <a:r>
              <a:rPr lang="en-US" sz="2400" dirty="0">
                <a:solidFill>
                  <a:srgbClr val="000000"/>
                </a:solidFill>
                <a:latin typeface="Times New Roman" panose="02020603050405020304" pitchFamily="18" charset="0"/>
                <a:cs typeface="Times New Roman" panose="02020603050405020304" pitchFamily="18" charset="0"/>
              </a:rPr>
              <a:t>D</a:t>
            </a:r>
            <a:r>
              <a:rPr lang="en-US" sz="2400" i="0" dirty="0">
                <a:solidFill>
                  <a:srgbClr val="000000"/>
                </a:solidFill>
                <a:effectLst/>
                <a:latin typeface="Times New Roman" panose="02020603050405020304" pitchFamily="18" charset="0"/>
                <a:cs typeface="Times New Roman" panose="02020603050405020304" pitchFamily="18" charset="0"/>
              </a:rPr>
              <a:t>igital Audio </a:t>
            </a:r>
            <a:r>
              <a:rPr lang="en-US" sz="2400" dirty="0">
                <a:solidFill>
                  <a:srgbClr val="000000"/>
                </a:solidFill>
                <a:latin typeface="Times New Roman" panose="02020603050405020304" pitchFamily="18" charset="0"/>
                <a:cs typeface="Times New Roman" panose="02020603050405020304" pitchFamily="18" charset="0"/>
              </a:rPr>
              <a:t>W</a:t>
            </a:r>
            <a:r>
              <a:rPr lang="en-US" sz="2400" i="0" dirty="0">
                <a:solidFill>
                  <a:srgbClr val="000000"/>
                </a:solidFill>
                <a:effectLst/>
                <a:latin typeface="Times New Roman" panose="02020603050405020304" pitchFamily="18" charset="0"/>
                <a:cs typeface="Times New Roman" panose="02020603050405020304" pitchFamily="18" charset="0"/>
              </a:rPr>
              <a:t>orkstations </a:t>
            </a:r>
          </a:p>
          <a:p>
            <a:r>
              <a:rPr lang="en-US" sz="2400" dirty="0">
                <a:latin typeface="Times New Roman" panose="02020603050405020304" pitchFamily="18" charset="0"/>
                <a:cs typeface="Times New Roman" panose="02020603050405020304" pitchFamily="18" charset="0"/>
              </a:rPr>
              <a:t>FM			Frequency Modulation</a:t>
            </a:r>
          </a:p>
          <a:p>
            <a:r>
              <a:rPr lang="en-US" sz="2400" dirty="0">
                <a:latin typeface="Times New Roman" panose="02020603050405020304" pitchFamily="18" charset="0"/>
                <a:cs typeface="Times New Roman" panose="02020603050405020304" pitchFamily="18" charset="0"/>
              </a:rPr>
              <a:t>Govt			Government</a:t>
            </a:r>
          </a:p>
          <a:p>
            <a:r>
              <a:rPr lang="en-US" sz="2400" dirty="0">
                <a:latin typeface="Times New Roman" panose="02020603050405020304" pitchFamily="18" charset="0"/>
                <a:cs typeface="Times New Roman" panose="02020603050405020304" pitchFamily="18" charset="0"/>
              </a:rPr>
              <a:t>IP			Intellectual Property</a:t>
            </a:r>
          </a:p>
          <a:p>
            <a:r>
              <a:rPr lang="en-US" sz="2400" dirty="0">
                <a:latin typeface="Times New Roman" panose="02020603050405020304" pitchFamily="18" charset="0"/>
                <a:cs typeface="Times New Roman" panose="02020603050405020304" pitchFamily="18" charset="0"/>
              </a:rPr>
              <a:t>IT			Information Technology</a:t>
            </a:r>
          </a:p>
          <a:p>
            <a:r>
              <a:rPr lang="en-US" sz="2400" dirty="0">
                <a:latin typeface="Times New Roman" panose="02020603050405020304" pitchFamily="18" charset="0"/>
                <a:cs typeface="Times New Roman" panose="02020603050405020304" pitchFamily="18" charset="0"/>
              </a:rPr>
              <a:t>MoM			Month on Month</a:t>
            </a:r>
          </a:p>
          <a:p>
            <a:r>
              <a:rPr lang="en-US" sz="2400" dirty="0">
                <a:latin typeface="Times New Roman" panose="02020603050405020304" pitchFamily="18" charset="0"/>
                <a:cs typeface="Times New Roman" panose="02020603050405020304" pitchFamily="18" charset="0"/>
              </a:rPr>
              <a:t>NA			Not Available</a:t>
            </a:r>
          </a:p>
          <a:p>
            <a:r>
              <a:rPr lang="en-US" sz="2400" dirty="0">
                <a:latin typeface="Times New Roman" panose="02020603050405020304" pitchFamily="18" charset="0"/>
                <a:cs typeface="Times New Roman" panose="02020603050405020304" pitchFamily="18" charset="0"/>
              </a:rPr>
              <a:t>NAPA			National Academy of Performing Arts</a:t>
            </a:r>
          </a:p>
          <a:p>
            <a:r>
              <a:rPr lang="en-US" sz="2400" dirty="0">
                <a:effectLst/>
                <a:latin typeface="Times New Roman" panose="02020603050405020304" pitchFamily="18" charset="0"/>
                <a:cs typeface="Times New Roman" panose="02020603050405020304" pitchFamily="18" charset="0"/>
              </a:rPr>
              <a:t>PNCA	</a:t>
            </a:r>
            <a:r>
              <a:rPr lang="en-US" sz="2400">
                <a:effectLst/>
                <a:latin typeface="Times New Roman" panose="02020603050405020304" pitchFamily="18" charset="0"/>
                <a:cs typeface="Times New Roman" panose="02020603050405020304" pitchFamily="18" charset="0"/>
              </a:rPr>
              <a:t>		Pakistan </a:t>
            </a:r>
            <a:r>
              <a:rPr lang="en-US" sz="2400" dirty="0">
                <a:effectLst/>
                <a:latin typeface="Times New Roman" panose="02020603050405020304" pitchFamily="18" charset="0"/>
                <a:cs typeface="Times New Roman" panose="02020603050405020304" pitchFamily="18" charset="0"/>
              </a:rPr>
              <a:t>National Council of Arts</a:t>
            </a:r>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PTV			Pakistan Television</a:t>
            </a:r>
          </a:p>
          <a:p>
            <a:r>
              <a:rPr lang="en-US" sz="2400" dirty="0">
                <a:latin typeface="Times New Roman" panose="02020603050405020304" pitchFamily="18" charset="0"/>
                <a:cs typeface="Times New Roman" panose="02020603050405020304" pitchFamily="18" charset="0"/>
              </a:rPr>
              <a:t>YoY			Year on Year</a:t>
            </a:r>
          </a:p>
        </p:txBody>
      </p:sp>
    </p:spTree>
    <p:extLst>
      <p:ext uri="{BB962C8B-B14F-4D97-AF65-F5344CB8AC3E}">
        <p14:creationId xmlns:p14="http://schemas.microsoft.com/office/powerpoint/2010/main" val="262057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6B96-ED3C-D6CD-80E7-84222268BBFB}"/>
              </a:ext>
            </a:extLst>
          </p:cNvPr>
          <p:cNvSpPr>
            <a:spLocks noGrp="1"/>
          </p:cNvSpPr>
          <p:nvPr>
            <p:ph type="title"/>
          </p:nvPr>
        </p:nvSpPr>
        <p:spPr>
          <a:xfrm>
            <a:off x="838199" y="199650"/>
            <a:ext cx="10515599" cy="932688"/>
          </a:xfrm>
        </p:spPr>
        <p:txBody>
          <a:bodyPr vert="horz" lIns="91440" tIns="45720" rIns="91440" bIns="45720" rtlCol="0" anchor="b">
            <a:normAutofit/>
          </a:bodyPr>
          <a:lstStyle/>
          <a:p>
            <a:pPr algn="ctr"/>
            <a:r>
              <a:rPr lang="en-US" sz="4000" b="1" kern="1200" dirty="0">
                <a:solidFill>
                  <a:schemeClr val="tx1"/>
                </a:solidFill>
                <a:latin typeface="Times New Roman" panose="02020603050405020304" pitchFamily="18" charset="0"/>
                <a:cs typeface="Times New Roman" panose="02020603050405020304" pitchFamily="18" charset="0"/>
              </a:rPr>
              <a:t>Fusion Strategy – Coke Studio</a:t>
            </a:r>
          </a:p>
        </p:txBody>
      </p:sp>
      <p:pic>
        <p:nvPicPr>
          <p:cNvPr id="4" name="Picture 3">
            <a:extLst>
              <a:ext uri="{FF2B5EF4-FFF2-40B4-BE49-F238E27FC236}">
                <a16:creationId xmlns:a16="http://schemas.microsoft.com/office/drawing/2014/main" id="{A8080975-6836-FDB2-A752-3B90A745CD83}"/>
              </a:ext>
            </a:extLst>
          </p:cNvPr>
          <p:cNvPicPr>
            <a:picLocks noChangeAspect="1"/>
          </p:cNvPicPr>
          <p:nvPr/>
        </p:nvPicPr>
        <p:blipFill>
          <a:blip r:embed="rId3"/>
          <a:stretch>
            <a:fillRect/>
          </a:stretch>
        </p:blipFill>
        <p:spPr>
          <a:xfrm>
            <a:off x="149759" y="1647754"/>
            <a:ext cx="6372961" cy="4620966"/>
          </a:xfrm>
          <a:prstGeom prst="rect">
            <a:avLst/>
          </a:prstGeom>
        </p:spPr>
      </p:pic>
      <p:sp>
        <p:nvSpPr>
          <p:cNvPr id="6" name="TextBox 5">
            <a:extLst>
              <a:ext uri="{FF2B5EF4-FFF2-40B4-BE49-F238E27FC236}">
                <a16:creationId xmlns:a16="http://schemas.microsoft.com/office/drawing/2014/main" id="{28D81B92-BE0E-7C07-368B-31A4B1744FA0}"/>
              </a:ext>
            </a:extLst>
          </p:cNvPr>
          <p:cNvSpPr txBox="1"/>
          <p:nvPr/>
        </p:nvSpPr>
        <p:spPr>
          <a:xfrm>
            <a:off x="1595120" y="1300576"/>
            <a:ext cx="3781676"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Total Views on </a:t>
            </a:r>
            <a:r>
              <a:rPr lang="en-US" sz="2800" b="1" dirty="0" err="1">
                <a:latin typeface="Times New Roman" panose="02020603050405020304" pitchFamily="18" charset="0"/>
                <a:cs typeface="Times New Roman" panose="02020603050405020304" pitchFamily="18" charset="0"/>
              </a:rPr>
              <a:t>Youtube</a:t>
            </a:r>
            <a:endParaRPr lang="en-US" sz="2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F48F41-34F5-3CB1-97C2-0C70B2814924}"/>
              </a:ext>
            </a:extLst>
          </p:cNvPr>
          <p:cNvPicPr>
            <a:picLocks noChangeAspect="1"/>
          </p:cNvPicPr>
          <p:nvPr/>
        </p:nvPicPr>
        <p:blipFill>
          <a:blip r:embed="rId4"/>
          <a:stretch>
            <a:fillRect/>
          </a:stretch>
        </p:blipFill>
        <p:spPr>
          <a:xfrm>
            <a:off x="6177280" y="1899921"/>
            <a:ext cx="5795874" cy="4338319"/>
          </a:xfrm>
          <a:prstGeom prst="rect">
            <a:avLst/>
          </a:prstGeom>
        </p:spPr>
      </p:pic>
      <p:sp>
        <p:nvSpPr>
          <p:cNvPr id="9" name="TextBox 8">
            <a:extLst>
              <a:ext uri="{FF2B5EF4-FFF2-40B4-BE49-F238E27FC236}">
                <a16:creationId xmlns:a16="http://schemas.microsoft.com/office/drawing/2014/main" id="{5EFB4C2A-F043-3770-584F-C5FF12C0EF50}"/>
              </a:ext>
            </a:extLst>
          </p:cNvPr>
          <p:cNvSpPr txBox="1"/>
          <p:nvPr/>
        </p:nvSpPr>
        <p:spPr>
          <a:xfrm>
            <a:off x="6948218" y="1300576"/>
            <a:ext cx="469917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Total Subscribers on </a:t>
            </a:r>
            <a:r>
              <a:rPr lang="en-US" sz="2800" b="1" dirty="0" err="1">
                <a:latin typeface="Times New Roman" panose="02020603050405020304" pitchFamily="18" charset="0"/>
                <a:cs typeface="Times New Roman" panose="02020603050405020304" pitchFamily="18" charset="0"/>
              </a:rPr>
              <a:t>Youtube</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101398-F57D-CCFA-485F-85C51CA5D12B}"/>
              </a:ext>
            </a:extLst>
          </p:cNvPr>
          <p:cNvSpPr txBox="1"/>
          <p:nvPr/>
        </p:nvSpPr>
        <p:spPr>
          <a:xfrm>
            <a:off x="1917834" y="6476359"/>
            <a:ext cx="835632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Source: </a:t>
            </a:r>
            <a:r>
              <a:rPr lang="en-US" sz="1400" i="1" dirty="0">
                <a:effectLst/>
                <a:latin typeface="Times New Roman" panose="02020603050405020304" pitchFamily="18" charset="0"/>
                <a:cs typeface="Times New Roman" panose="02020603050405020304" pitchFamily="18" charset="0"/>
              </a:rPr>
              <a:t>Coke Studio video statistics</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YouTubers.Me</a:t>
            </a:r>
            <a:r>
              <a:rPr lang="en-US" sz="1400" dirty="0">
                <a:effectLst/>
                <a:latin typeface="Times New Roman" panose="02020603050405020304" pitchFamily="18" charset="0"/>
                <a:cs typeface="Times New Roman" panose="02020603050405020304" pitchFamily="18" charset="0"/>
              </a:rPr>
              <a:t>. Retrieved November 19, 2022, from https://ie.youtubers.me/</a:t>
            </a:r>
          </a:p>
        </p:txBody>
      </p:sp>
      <p:sp>
        <p:nvSpPr>
          <p:cNvPr id="3" name="Slide Number Placeholder 2">
            <a:extLst>
              <a:ext uri="{FF2B5EF4-FFF2-40B4-BE49-F238E27FC236}">
                <a16:creationId xmlns:a16="http://schemas.microsoft.com/office/drawing/2014/main" id="{634C7630-6F43-C15F-F449-491D520CE0E1}"/>
              </a:ext>
            </a:extLst>
          </p:cNvPr>
          <p:cNvSpPr>
            <a:spLocks noGrp="1"/>
          </p:cNvSpPr>
          <p:nvPr>
            <p:ph type="sldNum" sz="quarter" idx="12"/>
          </p:nvPr>
        </p:nvSpPr>
        <p:spPr/>
        <p:txBody>
          <a:bodyPr/>
          <a:lstStyle/>
          <a:p>
            <a:fld id="{A31B2C86-3C2A-4983-B50B-627EACF55D58}" type="slidenum">
              <a:rPr lang="en-US" smtClean="0"/>
              <a:t>30</a:t>
            </a:fld>
            <a:endParaRPr lang="en-US"/>
          </a:p>
        </p:txBody>
      </p:sp>
    </p:spTree>
    <p:extLst>
      <p:ext uri="{BB962C8B-B14F-4D97-AF65-F5344CB8AC3E}">
        <p14:creationId xmlns:p14="http://schemas.microsoft.com/office/powerpoint/2010/main" val="150952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0E68029-581C-6EAD-800B-F73C50940DA6}"/>
              </a:ext>
            </a:extLst>
          </p:cNvPr>
          <p:cNvGraphicFramePr>
            <a:graphicFrameLocks/>
          </p:cNvGraphicFramePr>
          <p:nvPr>
            <p:extLst>
              <p:ext uri="{D42A27DB-BD31-4B8C-83A1-F6EECF244321}">
                <p14:modId xmlns:p14="http://schemas.microsoft.com/office/powerpoint/2010/main" val="3108601682"/>
              </p:ext>
            </p:extLst>
          </p:nvPr>
        </p:nvGraphicFramePr>
        <p:xfrm>
          <a:off x="155258" y="1394141"/>
          <a:ext cx="6276022" cy="4417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05BD7158-F352-557B-31C2-1E1DFED4C786}"/>
              </a:ext>
            </a:extLst>
          </p:cNvPr>
          <p:cNvGraphicFramePr>
            <a:graphicFrameLocks noGrp="1"/>
          </p:cNvGraphicFramePr>
          <p:nvPr>
            <p:extLst>
              <p:ext uri="{D42A27DB-BD31-4B8C-83A1-F6EECF244321}">
                <p14:modId xmlns:p14="http://schemas.microsoft.com/office/powerpoint/2010/main" val="777565573"/>
              </p:ext>
            </p:extLst>
          </p:nvPr>
        </p:nvGraphicFramePr>
        <p:xfrm>
          <a:off x="6431280" y="1394140"/>
          <a:ext cx="5605462" cy="4417380"/>
        </p:xfrm>
        <a:graphic>
          <a:graphicData uri="http://schemas.openxmlformats.org/drawingml/2006/table">
            <a:tbl>
              <a:tblPr bandRow="1">
                <a:tableStyleId>{5C22544A-7EE6-4342-B048-85BDC9FD1C3A}</a:tableStyleId>
              </a:tblPr>
              <a:tblGrid>
                <a:gridCol w="1598048">
                  <a:extLst>
                    <a:ext uri="{9D8B030D-6E8A-4147-A177-3AD203B41FA5}">
                      <a16:colId xmlns:a16="http://schemas.microsoft.com/office/drawing/2014/main" val="2773760281"/>
                    </a:ext>
                  </a:extLst>
                </a:gridCol>
                <a:gridCol w="1204683">
                  <a:extLst>
                    <a:ext uri="{9D8B030D-6E8A-4147-A177-3AD203B41FA5}">
                      <a16:colId xmlns:a16="http://schemas.microsoft.com/office/drawing/2014/main" val="2921430881"/>
                    </a:ext>
                  </a:extLst>
                </a:gridCol>
                <a:gridCol w="1204683">
                  <a:extLst>
                    <a:ext uri="{9D8B030D-6E8A-4147-A177-3AD203B41FA5}">
                      <a16:colId xmlns:a16="http://schemas.microsoft.com/office/drawing/2014/main" val="906334517"/>
                    </a:ext>
                  </a:extLst>
                </a:gridCol>
                <a:gridCol w="1598048">
                  <a:extLst>
                    <a:ext uri="{9D8B030D-6E8A-4147-A177-3AD203B41FA5}">
                      <a16:colId xmlns:a16="http://schemas.microsoft.com/office/drawing/2014/main" val="2964019"/>
                    </a:ext>
                  </a:extLst>
                </a:gridCol>
              </a:tblGrid>
              <a:tr h="736230">
                <a:tc>
                  <a:txBody>
                    <a:bodyPr/>
                    <a:lstStyle/>
                    <a:p>
                      <a:pPr algn="l" fontAlgn="b"/>
                      <a:r>
                        <a:rPr lang="en-US" sz="2600" b="1" u="none" strike="noStrike" dirty="0">
                          <a:effectLst/>
                          <a:latin typeface="Times New Roman" panose="02020603050405020304" pitchFamily="18" charset="0"/>
                          <a:cs typeface="Times New Roman" panose="02020603050405020304" pitchFamily="18" charset="0"/>
                        </a:rPr>
                        <a:t>Website</a:t>
                      </a:r>
                      <a:endParaRPr lang="en-US" sz="2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b="1" u="none" strike="noStrike" dirty="0">
                          <a:effectLst/>
                          <a:latin typeface="Times New Roman" panose="02020603050405020304" pitchFamily="18" charset="0"/>
                          <a:cs typeface="Times New Roman" panose="02020603050405020304" pitchFamily="18" charset="0"/>
                        </a:rPr>
                        <a:t>Visits</a:t>
                      </a:r>
                      <a:endParaRPr lang="en-US" sz="2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b="1" u="none" strike="noStrike" dirty="0">
                          <a:effectLst/>
                          <a:latin typeface="Times New Roman" panose="02020603050405020304" pitchFamily="18" charset="0"/>
                          <a:cs typeface="Times New Roman" panose="02020603050405020304" pitchFamily="18" charset="0"/>
                        </a:rPr>
                        <a:t>MoM</a:t>
                      </a:r>
                      <a:endParaRPr lang="en-US" sz="2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b="1" u="none" strike="noStrike" dirty="0">
                          <a:effectLst/>
                          <a:latin typeface="Times New Roman" panose="02020603050405020304" pitchFamily="18" charset="0"/>
                          <a:cs typeface="Times New Roman" panose="02020603050405020304" pitchFamily="18" charset="0"/>
                        </a:rPr>
                        <a:t>YoY</a:t>
                      </a:r>
                      <a:endParaRPr lang="en-US" sz="2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904742124"/>
                  </a:ext>
                </a:extLst>
              </a:tr>
              <a:tr h="736230">
                <a:tc>
                  <a:txBody>
                    <a:bodyPr/>
                    <a:lstStyle/>
                    <a:p>
                      <a:pPr algn="l" fontAlgn="b"/>
                      <a:r>
                        <a:rPr lang="en-US" sz="2600" u="none" strike="noStrike" dirty="0">
                          <a:effectLst/>
                          <a:latin typeface="Times New Roman" panose="02020603050405020304" pitchFamily="18" charset="0"/>
                          <a:cs typeface="Times New Roman" panose="02020603050405020304" pitchFamily="18" charset="0"/>
                        </a:rPr>
                        <a:t>Spotify</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effectLst/>
                          <a:latin typeface="Times New Roman" panose="02020603050405020304" pitchFamily="18" charset="0"/>
                          <a:cs typeface="Times New Roman" panose="02020603050405020304" pitchFamily="18" charset="0"/>
                        </a:rPr>
                        <a:t>680.59K</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rgbClr val="FF0000"/>
                          </a:solidFill>
                          <a:effectLst/>
                          <a:latin typeface="Times New Roman" panose="02020603050405020304" pitchFamily="18" charset="0"/>
                          <a:cs typeface="Times New Roman" panose="02020603050405020304" pitchFamily="18" charset="0"/>
                        </a:rPr>
                        <a:t>↓5.23%</a:t>
                      </a:r>
                      <a:endParaRPr lang="en-US" sz="2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chemeClr val="tx1"/>
                          </a:solidFill>
                          <a:effectLst/>
                          <a:latin typeface="Times New Roman" panose="02020603050405020304" pitchFamily="18" charset="0"/>
                          <a:cs typeface="Times New Roman" panose="02020603050405020304" pitchFamily="18" charset="0"/>
                        </a:rPr>
                        <a:t>↑52.26%</a:t>
                      </a:r>
                      <a:endParaRPr lang="en-US" sz="2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1480444759"/>
                  </a:ext>
                </a:extLst>
              </a:tr>
              <a:tr h="736230">
                <a:tc>
                  <a:txBody>
                    <a:bodyPr/>
                    <a:lstStyle/>
                    <a:p>
                      <a:pPr algn="l" fontAlgn="b"/>
                      <a:r>
                        <a:rPr lang="en-US" sz="2600" u="none" strike="noStrike" dirty="0">
                          <a:effectLst/>
                          <a:latin typeface="Times New Roman" panose="02020603050405020304" pitchFamily="18" charset="0"/>
                          <a:cs typeface="Times New Roman" panose="02020603050405020304" pitchFamily="18" charset="0"/>
                        </a:rPr>
                        <a:t>Soundcloud</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effectLst/>
                          <a:latin typeface="Times New Roman" panose="02020603050405020304" pitchFamily="18" charset="0"/>
                          <a:cs typeface="Times New Roman" panose="02020603050405020304" pitchFamily="18" charset="0"/>
                        </a:rPr>
                        <a:t>447.64</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rgbClr val="FF0000"/>
                          </a:solidFill>
                          <a:effectLst/>
                          <a:latin typeface="Times New Roman" panose="02020603050405020304" pitchFamily="18" charset="0"/>
                          <a:cs typeface="Times New Roman" panose="02020603050405020304" pitchFamily="18" charset="0"/>
                        </a:rPr>
                        <a:t>↓23.78%</a:t>
                      </a:r>
                      <a:endParaRPr lang="en-US" sz="2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rgbClr val="FF0000"/>
                          </a:solidFill>
                          <a:effectLst/>
                          <a:latin typeface="Times New Roman" panose="02020603050405020304" pitchFamily="18" charset="0"/>
                          <a:cs typeface="Times New Roman" panose="02020603050405020304" pitchFamily="18" charset="0"/>
                        </a:rPr>
                        <a:t>↓37.65%</a:t>
                      </a:r>
                      <a:endParaRPr lang="en-US" sz="2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4042090612"/>
                  </a:ext>
                </a:extLst>
              </a:tr>
              <a:tr h="736230">
                <a:tc>
                  <a:txBody>
                    <a:bodyPr/>
                    <a:lstStyle/>
                    <a:p>
                      <a:pPr algn="l" fontAlgn="b"/>
                      <a:r>
                        <a:rPr lang="en-US" sz="2600" u="none" strike="noStrike">
                          <a:effectLst/>
                          <a:latin typeface="Times New Roman" panose="02020603050405020304" pitchFamily="18" charset="0"/>
                          <a:cs typeface="Times New Roman" panose="02020603050405020304" pitchFamily="18" charset="0"/>
                        </a:rPr>
                        <a:t>Storyblocks</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effectLst/>
                          <a:latin typeface="Times New Roman" panose="02020603050405020304" pitchFamily="18" charset="0"/>
                          <a:cs typeface="Times New Roman" panose="02020603050405020304" pitchFamily="18" charset="0"/>
                        </a:rPr>
                        <a:t>294.91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chemeClr val="tx1"/>
                          </a:solidFill>
                          <a:effectLst/>
                          <a:latin typeface="Times New Roman" panose="02020603050405020304" pitchFamily="18" charset="0"/>
                          <a:cs typeface="Times New Roman" panose="02020603050405020304" pitchFamily="18" charset="0"/>
                        </a:rPr>
                        <a:t>↑7.68%</a:t>
                      </a:r>
                      <a:endParaRPr lang="en-US" sz="2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b="1" u="none" strike="noStrike" dirty="0">
                          <a:solidFill>
                            <a:schemeClr val="tx1"/>
                          </a:solidFill>
                          <a:effectLst/>
                          <a:latin typeface="Times New Roman" panose="02020603050405020304" pitchFamily="18" charset="0"/>
                          <a:cs typeface="Times New Roman" panose="02020603050405020304" pitchFamily="18" charset="0"/>
                        </a:rPr>
                        <a:t>↑126.32%</a:t>
                      </a:r>
                      <a:endParaRPr lang="en-US" sz="2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855931974"/>
                  </a:ext>
                </a:extLst>
              </a:tr>
              <a:tr h="736230">
                <a:tc>
                  <a:txBody>
                    <a:bodyPr/>
                    <a:lstStyle/>
                    <a:p>
                      <a:pPr algn="l" fontAlgn="b"/>
                      <a:r>
                        <a:rPr lang="en-US" sz="2600" u="none" strike="noStrike">
                          <a:effectLst/>
                          <a:latin typeface="Times New Roman" panose="02020603050405020304" pitchFamily="18" charset="0"/>
                          <a:cs typeface="Times New Roman" panose="02020603050405020304" pitchFamily="18" charset="0"/>
                        </a:rPr>
                        <a:t>Gaana</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effectLst/>
                          <a:latin typeface="Times New Roman" panose="02020603050405020304" pitchFamily="18" charset="0"/>
                          <a:cs typeface="Times New Roman" panose="02020603050405020304" pitchFamily="18" charset="0"/>
                        </a:rPr>
                        <a:t>228.36</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rgbClr val="FF0000"/>
                          </a:solidFill>
                          <a:effectLst/>
                          <a:latin typeface="Times New Roman" panose="02020603050405020304" pitchFamily="18" charset="0"/>
                          <a:cs typeface="Times New Roman" panose="02020603050405020304" pitchFamily="18" charset="0"/>
                        </a:rPr>
                        <a:t>↓21.24%</a:t>
                      </a:r>
                      <a:endParaRPr lang="en-US" sz="2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rgbClr val="FF0000"/>
                          </a:solidFill>
                          <a:effectLst/>
                          <a:latin typeface="Times New Roman" panose="02020603050405020304" pitchFamily="18" charset="0"/>
                          <a:cs typeface="Times New Roman" panose="02020603050405020304" pitchFamily="18" charset="0"/>
                        </a:rPr>
                        <a:t>↓25.77%</a:t>
                      </a:r>
                      <a:endParaRPr lang="en-US" sz="2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1867006792"/>
                  </a:ext>
                </a:extLst>
              </a:tr>
              <a:tr h="736230">
                <a:tc>
                  <a:txBody>
                    <a:bodyPr/>
                    <a:lstStyle/>
                    <a:p>
                      <a:pPr algn="l" fontAlgn="b"/>
                      <a:r>
                        <a:rPr lang="en-US" sz="2600" u="none" strike="noStrike" dirty="0">
                          <a:effectLst/>
                          <a:latin typeface="Times New Roman" panose="02020603050405020304" pitchFamily="18" charset="0"/>
                          <a:cs typeface="Times New Roman" panose="02020603050405020304" pitchFamily="18" charset="0"/>
                        </a:rPr>
                        <a:t>Amazon</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effectLst/>
                          <a:latin typeface="Times New Roman" panose="02020603050405020304" pitchFamily="18" charset="0"/>
                          <a:cs typeface="Times New Roman" panose="02020603050405020304" pitchFamily="18" charset="0"/>
                        </a:rPr>
                        <a:t>181.68</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chemeClr val="tx1"/>
                          </a:solidFill>
                          <a:effectLst/>
                          <a:latin typeface="Times New Roman" panose="02020603050405020304" pitchFamily="18" charset="0"/>
                          <a:cs typeface="Times New Roman" panose="02020603050405020304" pitchFamily="18" charset="0"/>
                        </a:rPr>
                        <a:t>↑10.15%</a:t>
                      </a:r>
                      <a:endParaRPr lang="en-US" sz="2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209" marR="8209" marT="8209" marB="0" anchor="b"/>
                </a:tc>
                <a:tc>
                  <a:txBody>
                    <a:bodyPr/>
                    <a:lstStyle/>
                    <a:p>
                      <a:pPr algn="ctr" fontAlgn="b"/>
                      <a:r>
                        <a:rPr lang="en-US" sz="2600" u="none" strike="noStrike" dirty="0">
                          <a:solidFill>
                            <a:schemeClr val="tx1"/>
                          </a:solidFill>
                          <a:effectLst/>
                          <a:latin typeface="Times New Roman" panose="02020603050405020304" pitchFamily="18" charset="0"/>
                          <a:cs typeface="Times New Roman" panose="02020603050405020304" pitchFamily="18" charset="0"/>
                        </a:rPr>
                        <a:t>↑36.97%</a:t>
                      </a:r>
                      <a:endParaRPr lang="en-US" sz="2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209" marR="8209" marT="8209" marB="0" anchor="b"/>
                </a:tc>
                <a:extLst>
                  <a:ext uri="{0D108BD9-81ED-4DB2-BD59-A6C34878D82A}">
                    <a16:rowId xmlns:a16="http://schemas.microsoft.com/office/drawing/2014/main" val="13427853"/>
                  </a:ext>
                </a:extLst>
              </a:tr>
            </a:tbl>
          </a:graphicData>
        </a:graphic>
      </p:graphicFrame>
      <p:sp>
        <p:nvSpPr>
          <p:cNvPr id="8" name="TextBox 7">
            <a:extLst>
              <a:ext uri="{FF2B5EF4-FFF2-40B4-BE49-F238E27FC236}">
                <a16:creationId xmlns:a16="http://schemas.microsoft.com/office/drawing/2014/main" id="{77C1290B-13AB-8E6C-789E-D01B278E1915}"/>
              </a:ext>
            </a:extLst>
          </p:cNvPr>
          <p:cNvSpPr txBox="1"/>
          <p:nvPr/>
        </p:nvSpPr>
        <p:spPr>
          <a:xfrm>
            <a:off x="0" y="264597"/>
            <a:ext cx="12192000" cy="707886"/>
          </a:xfrm>
          <a:prstGeom prst="rect">
            <a:avLst/>
          </a:prstGeom>
          <a:noFill/>
        </p:spPr>
        <p:txBody>
          <a:bodyPr wrap="square">
            <a:spAutoFit/>
          </a:bodyPr>
          <a:lstStyle/>
          <a:p>
            <a:pPr algn="ctr" fontAlgn="auto"/>
            <a:r>
              <a:rPr lang="en-US" sz="4000" b="1" i="0" dirty="0">
                <a:effectLst/>
                <a:latin typeface="Times New Roman" panose="02020603050405020304" pitchFamily="18" charset="0"/>
                <a:cs typeface="Times New Roman" panose="02020603050405020304" pitchFamily="18" charset="0"/>
              </a:rPr>
              <a:t>Top </a:t>
            </a:r>
            <a:r>
              <a:rPr lang="en-US" sz="4000" b="1" i="0" u="none" strike="noStrike" dirty="0">
                <a:effectLst/>
                <a:latin typeface="Times New Roman" panose="02020603050405020304" pitchFamily="18" charset="0"/>
                <a:cs typeface="Times New Roman" panose="02020603050405020304" pitchFamily="18" charset="0"/>
              </a:rPr>
              <a:t>Music Industry</a:t>
            </a:r>
            <a:r>
              <a:rPr lang="en-US" sz="4000" b="1" i="0" dirty="0">
                <a:effectLst/>
                <a:latin typeface="Times New Roman" panose="02020603050405020304" pitchFamily="18" charset="0"/>
                <a:cs typeface="Times New Roman" panose="02020603050405020304" pitchFamily="18" charset="0"/>
              </a:rPr>
              <a:t> Websites in Pakistan</a:t>
            </a:r>
          </a:p>
        </p:txBody>
      </p:sp>
      <p:sp>
        <p:nvSpPr>
          <p:cNvPr id="9" name="TextBox 8">
            <a:extLst>
              <a:ext uri="{FF2B5EF4-FFF2-40B4-BE49-F238E27FC236}">
                <a16:creationId xmlns:a16="http://schemas.microsoft.com/office/drawing/2014/main" id="{653DF76E-5EE7-B417-5523-DDBB96FF2137}"/>
              </a:ext>
            </a:extLst>
          </p:cNvPr>
          <p:cNvSpPr txBox="1"/>
          <p:nvPr/>
        </p:nvSpPr>
        <p:spPr>
          <a:xfrm>
            <a:off x="3465619" y="6285626"/>
            <a:ext cx="564900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a:t>
            </a:r>
            <a:r>
              <a:rPr lang="en-US" sz="1400" i="1" dirty="0" err="1">
                <a:effectLst/>
                <a:latin typeface="Times New Roman" panose="02020603050405020304" pitchFamily="18" charset="0"/>
                <a:cs typeface="Times New Roman" panose="02020603050405020304" pitchFamily="18" charset="0"/>
              </a:rPr>
              <a:t>Semrush</a:t>
            </a:r>
            <a:r>
              <a:rPr lang="en-US" sz="1400" i="1"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Retrieved November 19, 2022, from http://Semrush.com</a:t>
            </a:r>
          </a:p>
        </p:txBody>
      </p:sp>
      <p:sp>
        <p:nvSpPr>
          <p:cNvPr id="2" name="Slide Number Placeholder 1">
            <a:extLst>
              <a:ext uri="{FF2B5EF4-FFF2-40B4-BE49-F238E27FC236}">
                <a16:creationId xmlns:a16="http://schemas.microsoft.com/office/drawing/2014/main" id="{43D1C922-E723-7222-9F7C-6A1598ECE2A6}"/>
              </a:ext>
            </a:extLst>
          </p:cNvPr>
          <p:cNvSpPr>
            <a:spLocks noGrp="1"/>
          </p:cNvSpPr>
          <p:nvPr>
            <p:ph type="sldNum" sz="quarter" idx="12"/>
          </p:nvPr>
        </p:nvSpPr>
        <p:spPr/>
        <p:txBody>
          <a:bodyPr/>
          <a:lstStyle/>
          <a:p>
            <a:fld id="{A31B2C86-3C2A-4983-B50B-627EACF55D58}" type="slidenum">
              <a:rPr lang="en-US" smtClean="0"/>
              <a:t>31</a:t>
            </a:fld>
            <a:endParaRPr lang="en-US"/>
          </a:p>
        </p:txBody>
      </p:sp>
    </p:spTree>
    <p:extLst>
      <p:ext uri="{BB962C8B-B14F-4D97-AF65-F5344CB8AC3E}">
        <p14:creationId xmlns:p14="http://schemas.microsoft.com/office/powerpoint/2010/main" val="890255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288F-56F8-2306-6A49-2E06B7AEB9F6}"/>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Fusion Critique</a:t>
            </a:r>
          </a:p>
        </p:txBody>
      </p:sp>
      <p:sp>
        <p:nvSpPr>
          <p:cNvPr id="3" name="Content Placeholder 2">
            <a:extLst>
              <a:ext uri="{FF2B5EF4-FFF2-40B4-BE49-F238E27FC236}">
                <a16:creationId xmlns:a16="http://schemas.microsoft.com/office/drawing/2014/main" id="{74B8A8A9-2325-6181-9523-DF70F6E0C9AE}"/>
              </a:ext>
            </a:extLst>
          </p:cNvPr>
          <p:cNvSpPr>
            <a:spLocks noGrp="1"/>
          </p:cNvSpPr>
          <p:nvPr>
            <p:ph idx="1"/>
          </p:nvPr>
        </p:nvSpPr>
        <p:spPr>
          <a:xfrm>
            <a:off x="838200" y="1412240"/>
            <a:ext cx="10515600" cy="5161280"/>
          </a:xfrm>
        </p:spPr>
        <p:txBody>
          <a:bodyPr>
            <a:normAutofit fontScale="85000" lnSpcReduction="20000"/>
          </a:bodyPr>
          <a:lstStyle/>
          <a:p>
            <a:pPr>
              <a:lnSpc>
                <a:spcPct val="150000"/>
              </a:lnSpc>
            </a:pPr>
            <a:r>
              <a:rPr lang="en-US" sz="3300" b="1" dirty="0">
                <a:latin typeface="Times New Roman" panose="02020603050405020304" pitchFamily="18" charset="0"/>
                <a:cs typeface="Times New Roman" panose="02020603050405020304" pitchFamily="18" charset="0"/>
              </a:rPr>
              <a:t>Fusion music is just</a:t>
            </a:r>
          </a:p>
          <a:p>
            <a:pPr lvl="1">
              <a:lnSpc>
                <a:spcPct val="150000"/>
              </a:lnSpc>
            </a:pPr>
            <a:r>
              <a:rPr lang="en-US" sz="3300" dirty="0">
                <a:latin typeface="Times New Roman" panose="02020603050405020304" pitchFamily="18" charset="0"/>
                <a:cs typeface="Times New Roman" panose="02020603050405020304" pitchFamily="18" charset="0"/>
              </a:rPr>
              <a:t>Remix of two or more already sung musical genres</a:t>
            </a:r>
          </a:p>
          <a:p>
            <a:pPr lvl="1">
              <a:lnSpc>
                <a:spcPct val="150000"/>
              </a:lnSpc>
            </a:pPr>
            <a:r>
              <a:rPr lang="en-US" sz="3300" dirty="0">
                <a:latin typeface="Times New Roman" panose="02020603050405020304" pitchFamily="18" charset="0"/>
                <a:cs typeface="Times New Roman" panose="02020603050405020304" pitchFamily="18" charset="0"/>
              </a:rPr>
              <a:t>Re-formatting with huge techno music back</a:t>
            </a:r>
          </a:p>
          <a:p>
            <a:pPr lvl="1">
              <a:lnSpc>
                <a:spcPct val="150000"/>
              </a:lnSpc>
            </a:pPr>
            <a:r>
              <a:rPr lang="en-US" sz="3300" dirty="0">
                <a:latin typeface="Times New Roman" panose="02020603050405020304" pitchFamily="18" charset="0"/>
                <a:cs typeface="Times New Roman" panose="02020603050405020304" pitchFamily="18" charset="0"/>
              </a:rPr>
              <a:t>Re-arrangement with rap and rock</a:t>
            </a:r>
          </a:p>
          <a:p>
            <a:pPr lvl="1">
              <a:lnSpc>
                <a:spcPct val="150000"/>
              </a:lnSpc>
            </a:pPr>
            <a:r>
              <a:rPr lang="en-US" sz="3300" dirty="0">
                <a:latin typeface="Times New Roman" panose="02020603050405020304" pitchFamily="18" charset="0"/>
                <a:cs typeface="Times New Roman" panose="02020603050405020304" pitchFamily="18" charset="0"/>
              </a:rPr>
              <a:t>Re-packaging the old melodious music genres</a:t>
            </a:r>
          </a:p>
          <a:p>
            <a:pPr>
              <a:lnSpc>
                <a:spcPct val="150000"/>
              </a:lnSpc>
            </a:pPr>
            <a:r>
              <a:rPr lang="en-US" sz="3300" dirty="0">
                <a:latin typeface="Times New Roman" panose="02020603050405020304" pitchFamily="18" charset="0"/>
                <a:cs typeface="Times New Roman" panose="02020603050405020304" pitchFamily="18" charset="0"/>
              </a:rPr>
              <a:t>Untrained and unsupervised singers</a:t>
            </a:r>
          </a:p>
          <a:p>
            <a:pPr>
              <a:lnSpc>
                <a:spcPct val="150000"/>
              </a:lnSpc>
            </a:pPr>
            <a:r>
              <a:rPr lang="en-US" sz="3300" dirty="0">
                <a:latin typeface="Times New Roman" panose="02020603050405020304" pitchFamily="18" charset="0"/>
                <a:cs typeface="Times New Roman" panose="02020603050405020304" pitchFamily="18" charset="0"/>
              </a:rPr>
              <a:t>Singers’ shortcomings are camouflaged by auto tunes</a:t>
            </a:r>
          </a:p>
          <a:p>
            <a:pPr>
              <a:lnSpc>
                <a:spcPct val="150000"/>
              </a:lnSpc>
            </a:pPr>
            <a:r>
              <a:rPr lang="en-US" sz="3300" dirty="0">
                <a:latin typeface="Times New Roman" panose="02020603050405020304" pitchFamily="18" charset="0"/>
                <a:cs typeface="Times New Roman" panose="02020603050405020304" pitchFamily="18" charset="0"/>
              </a:rPr>
              <a:t>Short shelf life of music</a:t>
            </a:r>
          </a:p>
        </p:txBody>
      </p:sp>
      <p:sp>
        <p:nvSpPr>
          <p:cNvPr id="4" name="Slide Number Placeholder 3">
            <a:extLst>
              <a:ext uri="{FF2B5EF4-FFF2-40B4-BE49-F238E27FC236}">
                <a16:creationId xmlns:a16="http://schemas.microsoft.com/office/drawing/2014/main" id="{C5717DA7-B91C-191C-2B3A-20000869A70D}"/>
              </a:ext>
            </a:extLst>
          </p:cNvPr>
          <p:cNvSpPr>
            <a:spLocks noGrp="1"/>
          </p:cNvSpPr>
          <p:nvPr>
            <p:ph type="sldNum" sz="quarter" idx="12"/>
          </p:nvPr>
        </p:nvSpPr>
        <p:spPr/>
        <p:txBody>
          <a:bodyPr/>
          <a:lstStyle/>
          <a:p>
            <a:fld id="{A31B2C86-3C2A-4983-B50B-627EACF55D58}" type="slidenum">
              <a:rPr lang="en-US" smtClean="0"/>
              <a:t>32</a:t>
            </a:fld>
            <a:endParaRPr lang="en-US"/>
          </a:p>
        </p:txBody>
      </p:sp>
    </p:spTree>
    <p:extLst>
      <p:ext uri="{BB962C8B-B14F-4D97-AF65-F5344CB8AC3E}">
        <p14:creationId xmlns:p14="http://schemas.microsoft.com/office/powerpoint/2010/main" val="4542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791-778B-8303-24E0-74BDB82FEBE4}"/>
              </a:ext>
            </a:extLst>
          </p:cNvPr>
          <p:cNvSpPr>
            <a:spLocks noGrp="1"/>
          </p:cNvSpPr>
          <p:nvPr>
            <p:ph type="title"/>
          </p:nvPr>
        </p:nvSpPr>
        <p:spPr/>
        <p:txBody>
          <a:bodyPr>
            <a:normAutofit/>
          </a:bodyPr>
          <a:lstStyle/>
          <a:p>
            <a:pPr algn="r"/>
            <a:r>
              <a:rPr lang="en-US" sz="4000" b="1" dirty="0" err="1">
                <a:latin typeface="Times New Roman" panose="02020603050405020304" pitchFamily="18" charset="0"/>
                <a:cs typeface="Times New Roman" panose="02020603050405020304" pitchFamily="18" charset="0"/>
              </a:rPr>
              <a:t>Contd</a:t>
            </a:r>
            <a:r>
              <a:rPr lang="en-US" sz="4000" b="1" dirty="0">
                <a:latin typeface="Times New Roman" panose="02020603050405020304" pitchFamily="18" charset="0"/>
                <a:cs typeface="Times New Roman" panose="02020603050405020304" pitchFamily="18" charset="0"/>
              </a:rPr>
              <a:t>…</a:t>
            </a:r>
            <a:endParaRPr lang="en-US" sz="4000" b="1" dirty="0"/>
          </a:p>
        </p:txBody>
      </p:sp>
      <p:sp>
        <p:nvSpPr>
          <p:cNvPr id="3" name="Content Placeholder 2">
            <a:extLst>
              <a:ext uri="{FF2B5EF4-FFF2-40B4-BE49-F238E27FC236}">
                <a16:creationId xmlns:a16="http://schemas.microsoft.com/office/drawing/2014/main" id="{F01D912F-548B-83BD-6E72-8C1F45E5FE99}"/>
              </a:ext>
            </a:extLst>
          </p:cNvPr>
          <p:cNvSpPr>
            <a:spLocks noGrp="1"/>
          </p:cNvSpPr>
          <p:nvPr>
            <p:ph idx="1"/>
          </p:nvPr>
        </p:nvSpPr>
        <p:spPr>
          <a:xfrm>
            <a:off x="162560" y="1188720"/>
            <a:ext cx="11694160" cy="4988243"/>
          </a:xfrm>
        </p:spPr>
        <p:txBody>
          <a:bodyPr>
            <a:normAutofit/>
          </a:bodyPr>
          <a:lstStyle/>
          <a:p>
            <a:pPr lvl="1">
              <a:lnSpc>
                <a:spcPct val="150000"/>
              </a:lnSpc>
            </a:pPr>
            <a:r>
              <a:rPr lang="en-US" sz="2800" dirty="0">
                <a:latin typeface="Times New Roman" panose="02020603050405020304" pitchFamily="18" charset="0"/>
                <a:cs typeface="Times New Roman" panose="02020603050405020304" pitchFamily="18" charset="0"/>
              </a:rPr>
              <a:t>Pakistani music through fusion and other techniques would have</a:t>
            </a:r>
          </a:p>
          <a:p>
            <a:pPr lvl="2">
              <a:lnSpc>
                <a:spcPct val="150000"/>
              </a:lnSpc>
            </a:pPr>
            <a:r>
              <a:rPr lang="en-US" sz="2800" dirty="0">
                <a:latin typeface="Times New Roman" panose="02020603050405020304" pitchFamily="18" charset="0"/>
                <a:cs typeface="Times New Roman" panose="02020603050405020304" pitchFamily="18" charset="0"/>
              </a:rPr>
              <a:t>No originality</a:t>
            </a:r>
          </a:p>
          <a:p>
            <a:pPr lvl="2">
              <a:lnSpc>
                <a:spcPct val="150000"/>
              </a:lnSpc>
            </a:pPr>
            <a:r>
              <a:rPr lang="en-US" sz="2800" dirty="0">
                <a:latin typeface="Times New Roman" panose="02020603050405020304" pitchFamily="18" charset="0"/>
                <a:cs typeface="Times New Roman" panose="02020603050405020304" pitchFamily="18" charset="0"/>
              </a:rPr>
              <a:t>No innovation			</a:t>
            </a:r>
          </a:p>
          <a:p>
            <a:pPr lvl="2">
              <a:lnSpc>
                <a:spcPct val="150000"/>
              </a:lnSpc>
            </a:pPr>
            <a:r>
              <a:rPr lang="en-US" sz="2800" dirty="0">
                <a:latin typeface="Times New Roman" panose="02020603050405020304" pitchFamily="18" charset="0"/>
                <a:cs typeface="Times New Roman" panose="02020603050405020304" pitchFamily="18" charset="0"/>
              </a:rPr>
              <a:t>No creativity				</a:t>
            </a:r>
            <a:r>
              <a:rPr lang="en-US" sz="2800" dirty="0">
                <a:solidFill>
                  <a:srgbClr val="FF0000"/>
                </a:solidFill>
                <a:latin typeface="Times New Roman" panose="02020603050405020304" pitchFamily="18" charset="0"/>
                <a:cs typeface="Times New Roman" panose="02020603050405020304" pitchFamily="18" charset="0"/>
              </a:rPr>
              <a:t>Just Plagiarism</a:t>
            </a:r>
            <a:r>
              <a:rPr lang="en-US" sz="2800" dirty="0">
                <a:latin typeface="Times New Roman" panose="02020603050405020304" pitchFamily="18" charset="0"/>
                <a:cs typeface="Times New Roman" panose="02020603050405020304" pitchFamily="18" charset="0"/>
              </a:rPr>
              <a:t>			</a:t>
            </a:r>
          </a:p>
          <a:p>
            <a:pPr lvl="2">
              <a:lnSpc>
                <a:spcPct val="150000"/>
              </a:lnSpc>
            </a:pPr>
            <a:r>
              <a:rPr lang="en-US" sz="2800" dirty="0">
                <a:latin typeface="Times New Roman" panose="02020603050405020304" pitchFamily="18" charset="0"/>
                <a:cs typeface="Times New Roman" panose="02020603050405020304" pitchFamily="18" charset="0"/>
              </a:rPr>
              <a:t>No musical identity</a:t>
            </a:r>
          </a:p>
          <a:p>
            <a:pPr lvl="2">
              <a:lnSpc>
                <a:spcPct val="150000"/>
              </a:lnSpc>
            </a:pPr>
            <a:r>
              <a:rPr lang="en-US" sz="2800" dirty="0">
                <a:latin typeface="Times New Roman" panose="02020603050405020304" pitchFamily="18" charset="0"/>
                <a:cs typeface="Times New Roman" panose="02020603050405020304" pitchFamily="18" charset="0"/>
              </a:rPr>
              <a:t>No IP rights</a:t>
            </a:r>
          </a:p>
          <a:p>
            <a:pPr marL="0" indent="0">
              <a:buNone/>
            </a:pPr>
            <a:endParaRPr lang="en-US" dirty="0"/>
          </a:p>
        </p:txBody>
      </p:sp>
      <p:sp>
        <p:nvSpPr>
          <p:cNvPr id="4" name="Right Brace 3">
            <a:extLst>
              <a:ext uri="{FF2B5EF4-FFF2-40B4-BE49-F238E27FC236}">
                <a16:creationId xmlns:a16="http://schemas.microsoft.com/office/drawing/2014/main" id="{65CC4E3A-C596-0DC6-1BD4-140F5BB75443}"/>
              </a:ext>
            </a:extLst>
          </p:cNvPr>
          <p:cNvSpPr/>
          <p:nvPr/>
        </p:nvSpPr>
        <p:spPr>
          <a:xfrm>
            <a:off x="5201920" y="2153920"/>
            <a:ext cx="447040" cy="3464560"/>
          </a:xfrm>
          <a:prstGeom prst="rightBrace">
            <a:avLst>
              <a:gd name="adj1" fmla="val 8333"/>
              <a:gd name="adj2" fmla="val 49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5" name="Slide Number Placeholder 4">
            <a:extLst>
              <a:ext uri="{FF2B5EF4-FFF2-40B4-BE49-F238E27FC236}">
                <a16:creationId xmlns:a16="http://schemas.microsoft.com/office/drawing/2014/main" id="{641450D8-B709-D011-3611-BC1A6001794F}"/>
              </a:ext>
            </a:extLst>
          </p:cNvPr>
          <p:cNvSpPr>
            <a:spLocks noGrp="1"/>
          </p:cNvSpPr>
          <p:nvPr>
            <p:ph type="sldNum" sz="quarter" idx="12"/>
          </p:nvPr>
        </p:nvSpPr>
        <p:spPr/>
        <p:txBody>
          <a:bodyPr/>
          <a:lstStyle/>
          <a:p>
            <a:fld id="{A31B2C86-3C2A-4983-B50B-627EACF55D58}" type="slidenum">
              <a:rPr lang="en-US" smtClean="0"/>
              <a:t>33</a:t>
            </a:fld>
            <a:endParaRPr lang="en-US"/>
          </a:p>
        </p:txBody>
      </p:sp>
    </p:spTree>
    <p:extLst>
      <p:ext uri="{BB962C8B-B14F-4D97-AF65-F5344CB8AC3E}">
        <p14:creationId xmlns:p14="http://schemas.microsoft.com/office/powerpoint/2010/main" val="296664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BBFF-6B31-6944-4DC7-A60E86835235}"/>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Future of Music in Pakistan</a:t>
            </a:r>
          </a:p>
        </p:txBody>
      </p:sp>
      <p:sp>
        <p:nvSpPr>
          <p:cNvPr id="3" name="Content Placeholder 2">
            <a:extLst>
              <a:ext uri="{FF2B5EF4-FFF2-40B4-BE49-F238E27FC236}">
                <a16:creationId xmlns:a16="http://schemas.microsoft.com/office/drawing/2014/main" id="{56B6BEF1-7D8E-F77C-F9AB-A0EC2D817E74}"/>
              </a:ext>
            </a:extLst>
          </p:cNvPr>
          <p:cNvSpPr>
            <a:spLocks noGrp="1"/>
          </p:cNvSpPr>
          <p:nvPr>
            <p:ph idx="1"/>
          </p:nvPr>
        </p:nvSpPr>
        <p:spPr>
          <a:xfrm>
            <a:off x="396240" y="1825625"/>
            <a:ext cx="11470640" cy="4667250"/>
          </a:xfrm>
        </p:spPr>
        <p:txBody>
          <a:bodyPr/>
          <a:lstStyle/>
          <a:p>
            <a:pPr>
              <a:lnSpc>
                <a:spcPct val="150000"/>
              </a:lnSpc>
            </a:pPr>
            <a:r>
              <a:rPr lang="en-US" b="0" i="0" dirty="0">
                <a:effectLst/>
                <a:latin typeface="Times New Roman" panose="02020603050405020304" pitchFamily="18" charset="0"/>
                <a:cs typeface="Times New Roman" panose="02020603050405020304" pitchFamily="18" charset="0"/>
              </a:rPr>
              <a:t>Modern technology will influence the Pakistani music helping it evolve with the pace of technological advancements</a:t>
            </a:r>
          </a:p>
          <a:p>
            <a:pPr>
              <a:lnSpc>
                <a:spcPct val="150000"/>
              </a:lnSpc>
            </a:pPr>
            <a:r>
              <a:rPr lang="en-US" b="0" i="0" dirty="0">
                <a:effectLst/>
                <a:latin typeface="Times New Roman" panose="02020603050405020304" pitchFamily="18" charset="0"/>
                <a:cs typeface="Times New Roman" panose="02020603050405020304" pitchFamily="18" charset="0"/>
              </a:rPr>
              <a:t>Computer-based and A.I. driven music with human melody</a:t>
            </a:r>
          </a:p>
          <a:p>
            <a:pPr>
              <a:lnSpc>
                <a:spcPct val="150000"/>
              </a:lnSpc>
            </a:pPr>
            <a:r>
              <a:rPr lang="en-US" b="0" i="0" dirty="0">
                <a:effectLst/>
                <a:latin typeface="Times New Roman" panose="02020603050405020304" pitchFamily="18" charset="0"/>
                <a:cs typeface="Times New Roman" panose="02020603050405020304" pitchFamily="18" charset="0"/>
              </a:rPr>
              <a:t>Traditional music will continue serving as a window to the past to be used by  musicians and singers while creating new music</a:t>
            </a:r>
          </a:p>
          <a:p>
            <a:pPr>
              <a:lnSpc>
                <a:spcPct val="150000"/>
              </a:lnSpc>
            </a:pPr>
            <a:r>
              <a:rPr lang="en-US" dirty="0">
                <a:latin typeface="Times New Roman" panose="02020603050405020304" pitchFamily="18" charset="0"/>
                <a:cs typeface="Times New Roman" panose="02020603050405020304" pitchFamily="18" charset="0"/>
              </a:rPr>
              <a:t>Diversification of audience spreading across eras and borders</a:t>
            </a:r>
            <a:endParaRPr lang="en-US" b="0" i="0" dirty="0">
              <a:effectLst/>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286512-ECB3-A78A-3A27-0B7C991A19D4}"/>
              </a:ext>
            </a:extLst>
          </p:cNvPr>
          <p:cNvSpPr>
            <a:spLocks noGrp="1"/>
          </p:cNvSpPr>
          <p:nvPr>
            <p:ph type="sldNum" sz="quarter" idx="12"/>
          </p:nvPr>
        </p:nvSpPr>
        <p:spPr/>
        <p:txBody>
          <a:bodyPr/>
          <a:lstStyle/>
          <a:p>
            <a:fld id="{A31B2C86-3C2A-4983-B50B-627EACF55D58}" type="slidenum">
              <a:rPr lang="en-US" smtClean="0"/>
              <a:t>34</a:t>
            </a:fld>
            <a:endParaRPr lang="en-US"/>
          </a:p>
        </p:txBody>
      </p:sp>
    </p:spTree>
    <p:extLst>
      <p:ext uri="{BB962C8B-B14F-4D97-AF65-F5344CB8AC3E}">
        <p14:creationId xmlns:p14="http://schemas.microsoft.com/office/powerpoint/2010/main" val="3613569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F22A-E618-3D85-8350-63FCF2EBF298}"/>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Issues and Challenges</a:t>
            </a:r>
          </a:p>
        </p:txBody>
      </p:sp>
      <p:sp>
        <p:nvSpPr>
          <p:cNvPr id="3" name="Content Placeholder 2">
            <a:extLst>
              <a:ext uri="{FF2B5EF4-FFF2-40B4-BE49-F238E27FC236}">
                <a16:creationId xmlns:a16="http://schemas.microsoft.com/office/drawing/2014/main" id="{A7DBE0C7-5E85-A3C8-D20A-51AE1AC8B1FC}"/>
              </a:ext>
            </a:extLst>
          </p:cNvPr>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Music industry working in silos </a:t>
            </a:r>
          </a:p>
          <a:p>
            <a:pPr>
              <a:lnSpc>
                <a:spcPct val="150000"/>
              </a:lnSpc>
            </a:pPr>
            <a:r>
              <a:rPr lang="en-US" dirty="0">
                <a:latin typeface="Times New Roman" panose="02020603050405020304" pitchFamily="18" charset="0"/>
                <a:cs typeface="Times New Roman" panose="02020603050405020304" pitchFamily="18" charset="0"/>
              </a:rPr>
              <a:t>Non supervised music production</a:t>
            </a:r>
          </a:p>
          <a:p>
            <a:pPr>
              <a:lnSpc>
                <a:spcPct val="150000"/>
              </a:lnSpc>
            </a:pPr>
            <a:r>
              <a:rPr lang="en-US" dirty="0">
                <a:latin typeface="Times New Roman" panose="02020603050405020304" pitchFamily="18" charset="0"/>
                <a:cs typeface="Times New Roman" panose="02020603050405020304" pitchFamily="18" charset="0"/>
              </a:rPr>
              <a:t>Role of State media houses</a:t>
            </a:r>
          </a:p>
          <a:p>
            <a:pPr>
              <a:lnSpc>
                <a:spcPct val="150000"/>
              </a:lnSpc>
            </a:pPr>
            <a:r>
              <a:rPr lang="en-US" dirty="0">
                <a:latin typeface="Times New Roman" panose="02020603050405020304" pitchFamily="18" charset="0"/>
                <a:cs typeface="Times New Roman" panose="02020603050405020304" pitchFamily="18" charset="0"/>
              </a:rPr>
              <a:t>Art councils’ Luke worm performance</a:t>
            </a:r>
          </a:p>
          <a:p>
            <a:pPr>
              <a:lnSpc>
                <a:spcPct val="150000"/>
              </a:lnSpc>
            </a:pPr>
            <a:r>
              <a:rPr lang="en-US" dirty="0">
                <a:latin typeface="Times New Roman" panose="02020603050405020304" pitchFamily="18" charset="0"/>
                <a:cs typeface="Times New Roman" panose="02020603050405020304" pitchFamily="18" charset="0"/>
              </a:rPr>
              <a:t>Content crisis – most music production is old song- driven</a:t>
            </a:r>
          </a:p>
          <a:p>
            <a:pPr>
              <a:lnSpc>
                <a:spcPct val="150000"/>
              </a:lnSpc>
            </a:pPr>
            <a:r>
              <a:rPr lang="en-US" dirty="0">
                <a:latin typeface="Times New Roman" panose="02020603050405020304" pitchFamily="18" charset="0"/>
                <a:cs typeface="Times New Roman" panose="02020603050405020304" pitchFamily="18" charset="0"/>
              </a:rPr>
              <a:t>IP rights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E031E57-7848-8876-B0C1-7B706A8C361C}"/>
              </a:ext>
            </a:extLst>
          </p:cNvPr>
          <p:cNvSpPr>
            <a:spLocks noGrp="1"/>
          </p:cNvSpPr>
          <p:nvPr>
            <p:ph type="sldNum" sz="quarter" idx="12"/>
          </p:nvPr>
        </p:nvSpPr>
        <p:spPr/>
        <p:txBody>
          <a:bodyPr/>
          <a:lstStyle/>
          <a:p>
            <a:fld id="{A31B2C86-3C2A-4983-B50B-627EACF55D58}" type="slidenum">
              <a:rPr lang="en-US" smtClean="0"/>
              <a:t>35</a:t>
            </a:fld>
            <a:endParaRPr lang="en-US"/>
          </a:p>
        </p:txBody>
      </p:sp>
    </p:spTree>
    <p:extLst>
      <p:ext uri="{BB962C8B-B14F-4D97-AF65-F5344CB8AC3E}">
        <p14:creationId xmlns:p14="http://schemas.microsoft.com/office/powerpoint/2010/main" val="552251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BC80-B94C-6E06-367B-FB84F0B05A7B}"/>
              </a:ext>
            </a:extLst>
          </p:cNvPr>
          <p:cNvSpPr>
            <a:spLocks noGrp="1"/>
          </p:cNvSpPr>
          <p:nvPr>
            <p:ph type="title"/>
          </p:nvPr>
        </p:nvSpPr>
        <p:spPr>
          <a:xfrm>
            <a:off x="838200" y="193041"/>
            <a:ext cx="10515600" cy="1290319"/>
          </a:xfrm>
        </p:spPr>
        <p:txBody>
          <a:bodyPr>
            <a:normAutofit/>
          </a:bodyPr>
          <a:lstStyle/>
          <a:p>
            <a:pPr algn="ctr"/>
            <a:r>
              <a:rPr lang="en-US" sz="40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5B902BC6-A3B4-1848-E977-FB776E528E45}"/>
              </a:ext>
            </a:extLst>
          </p:cNvPr>
          <p:cNvSpPr>
            <a:spLocks noGrp="1"/>
          </p:cNvSpPr>
          <p:nvPr>
            <p:ph idx="1"/>
          </p:nvPr>
        </p:nvSpPr>
        <p:spPr>
          <a:xfrm>
            <a:off x="345440" y="1188720"/>
            <a:ext cx="11521440" cy="5476239"/>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Distinguishing feature of Pakistani music has been its continuous evolution through decades and has absorbed recent trends to keep it attractive and alive. This evolution is a strength and by no means it is an encroachment on its genesis. This fast pace changes will help it in countering foreign music impact. Its revival through fusion and other IT and A.I- driven techniques is though challenging but is quite promising. This evolving trend has the potential to return the past glory to Pakistani music</a:t>
            </a:r>
          </a:p>
        </p:txBody>
      </p:sp>
      <p:sp>
        <p:nvSpPr>
          <p:cNvPr id="4" name="Slide Number Placeholder 3">
            <a:extLst>
              <a:ext uri="{FF2B5EF4-FFF2-40B4-BE49-F238E27FC236}">
                <a16:creationId xmlns:a16="http://schemas.microsoft.com/office/drawing/2014/main" id="{F574CD4E-B955-B650-E34B-CAB84239060F}"/>
              </a:ext>
            </a:extLst>
          </p:cNvPr>
          <p:cNvSpPr>
            <a:spLocks noGrp="1"/>
          </p:cNvSpPr>
          <p:nvPr>
            <p:ph type="sldNum" sz="quarter" idx="12"/>
          </p:nvPr>
        </p:nvSpPr>
        <p:spPr/>
        <p:txBody>
          <a:bodyPr/>
          <a:lstStyle/>
          <a:p>
            <a:fld id="{A31B2C86-3C2A-4983-B50B-627EACF55D58}" type="slidenum">
              <a:rPr lang="en-US" smtClean="0"/>
              <a:t>36</a:t>
            </a:fld>
            <a:endParaRPr lang="en-US"/>
          </a:p>
        </p:txBody>
      </p:sp>
    </p:spTree>
    <p:extLst>
      <p:ext uri="{BB962C8B-B14F-4D97-AF65-F5344CB8AC3E}">
        <p14:creationId xmlns:p14="http://schemas.microsoft.com/office/powerpoint/2010/main" val="521131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5377-80A2-5B7C-B719-56928CB35981}"/>
              </a:ext>
            </a:extLst>
          </p:cNvPr>
          <p:cNvSpPr>
            <a:spLocks noGrp="1"/>
          </p:cNvSpPr>
          <p:nvPr>
            <p:ph type="title"/>
          </p:nvPr>
        </p:nvSpPr>
        <p:spPr/>
        <p:txBody>
          <a:bodyPr/>
          <a:lstStyle/>
          <a:p>
            <a:pPr algn="ctr"/>
            <a:r>
              <a:rPr lang="en-US" sz="4000" b="1" dirty="0">
                <a:latin typeface="Times New Roman" panose="02020603050405020304" pitchFamily="18" charset="0"/>
                <a:cs typeface="Times New Roman" panose="02020603050405020304" pitchFamily="18" charset="0"/>
              </a:rPr>
              <a:t>Recommendations</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D49463C8-0A85-DA94-643F-1B0DCF7CF2C3}"/>
              </a:ext>
            </a:extLst>
          </p:cNvPr>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Establishment of data bank at Federal and Provincial level</a:t>
            </a:r>
          </a:p>
          <a:p>
            <a:pPr>
              <a:lnSpc>
                <a:spcPct val="150000"/>
              </a:lnSpc>
            </a:pPr>
            <a:r>
              <a:rPr lang="en-US" dirty="0">
                <a:latin typeface="Times New Roman" panose="02020603050405020304" pitchFamily="18" charset="0"/>
                <a:cs typeface="Times New Roman" panose="02020603050405020304" pitchFamily="18" charset="0"/>
              </a:rPr>
              <a:t>Art Councils need to be more functional and meaningful</a:t>
            </a:r>
          </a:p>
          <a:p>
            <a:pPr>
              <a:lnSpc>
                <a:spcPct val="150000"/>
              </a:lnSpc>
            </a:pPr>
            <a:r>
              <a:rPr lang="en-US" dirty="0">
                <a:latin typeface="Times New Roman" panose="02020603050405020304" pitchFamily="18" charset="0"/>
                <a:cs typeface="Times New Roman" panose="02020603050405020304" pitchFamily="18" charset="0"/>
              </a:rPr>
              <a:t>Devising IP rights protection mechanism</a:t>
            </a:r>
          </a:p>
          <a:p>
            <a:pPr>
              <a:lnSpc>
                <a:spcPct val="150000"/>
              </a:lnSpc>
            </a:pPr>
            <a:r>
              <a:rPr lang="en-US" dirty="0">
                <a:latin typeface="Times New Roman" panose="02020603050405020304" pitchFamily="18" charset="0"/>
                <a:cs typeface="Times New Roman" panose="02020603050405020304" pitchFamily="18" charset="0"/>
              </a:rPr>
              <a:t>Proactive role of state media houses </a:t>
            </a:r>
          </a:p>
          <a:p>
            <a:pPr>
              <a:lnSpc>
                <a:spcPct val="150000"/>
              </a:lnSpc>
            </a:pPr>
            <a:endParaRPr lang="en-US" dirty="0">
              <a:latin typeface="Times New Roman" panose="02020603050405020304" pitchFamily="18" charset="0"/>
              <a:cs typeface="Times New Roman" panose="02020603050405020304" pitchFamily="18" charset="0"/>
            </a:endParaRPr>
          </a:p>
          <a:p>
            <a:pPr marL="457200" lvl="1" indent="0">
              <a:lnSpc>
                <a:spcPct val="150000"/>
              </a:lnSpc>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DD6DEF-6D03-D28B-7DF8-4D7DD5773F1E}"/>
              </a:ext>
            </a:extLst>
          </p:cNvPr>
          <p:cNvSpPr>
            <a:spLocks noGrp="1"/>
          </p:cNvSpPr>
          <p:nvPr>
            <p:ph type="sldNum" sz="quarter" idx="12"/>
          </p:nvPr>
        </p:nvSpPr>
        <p:spPr/>
        <p:txBody>
          <a:bodyPr/>
          <a:lstStyle/>
          <a:p>
            <a:fld id="{A31B2C86-3C2A-4983-B50B-627EACF55D58}" type="slidenum">
              <a:rPr lang="en-US" smtClean="0"/>
              <a:t>37</a:t>
            </a:fld>
            <a:endParaRPr lang="en-US"/>
          </a:p>
        </p:txBody>
      </p:sp>
    </p:spTree>
    <p:extLst>
      <p:ext uri="{BB962C8B-B14F-4D97-AF65-F5344CB8AC3E}">
        <p14:creationId xmlns:p14="http://schemas.microsoft.com/office/powerpoint/2010/main" val="2464126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5645-0A97-7376-5EA5-8BF5B8FF401C}"/>
              </a:ext>
            </a:extLst>
          </p:cNvPr>
          <p:cNvSpPr>
            <a:spLocks noGrp="1"/>
          </p:cNvSpPr>
          <p:nvPr>
            <p:ph type="title"/>
          </p:nvPr>
        </p:nvSpPr>
        <p:spPr>
          <a:xfrm>
            <a:off x="0" y="232921"/>
            <a:ext cx="12192000" cy="65087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6875304-597A-0574-54D5-E64FDB126FD0}"/>
              </a:ext>
            </a:extLst>
          </p:cNvPr>
          <p:cNvSpPr>
            <a:spLocks noGrp="1"/>
          </p:cNvSpPr>
          <p:nvPr>
            <p:ph idx="1"/>
          </p:nvPr>
        </p:nvSpPr>
        <p:spPr>
          <a:xfrm>
            <a:off x="375920" y="1016000"/>
            <a:ext cx="11572240" cy="5669279"/>
          </a:xfrm>
        </p:spPr>
        <p:txBody>
          <a:bodyPr>
            <a:noAutofit/>
          </a:bodyPr>
          <a:lstStyle/>
          <a:p>
            <a:pPr algn="just">
              <a:lnSpc>
                <a:spcPct val="107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Williams, R. D., &amp; Mahmood, R. (2019). A soundtrack for reimagining Pakistan? Coke Studio, memory and </a:t>
            </a:r>
            <a:r>
              <a:rPr lang="en-US" sz="18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music video. </a:t>
            </a:r>
            <a:r>
              <a:rPr lang="en-US" sz="1800" i="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BioScope</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South Asian Screen Studies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 111-128.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Irem</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Sultana **Dr. Malik Adnan ***Dr. </a:t>
            </a:r>
            <a:r>
              <a:rPr lang="en-US"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Shehla</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Jabeen</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(2018). Musical Communication With Message Of Peace And Religious Harmony In Globe: The Case Study Of Pakistani Sufi Rock Band </a:t>
            </a:r>
            <a:r>
              <a:rPr lang="en-US"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Junoon</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 Qalam</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184-195. </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Https://Doi.Org/10.51506/Alqalam.26(2)708</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Bef>
                <a:spcPts val="0"/>
              </a:spcBef>
              <a:spcAft>
                <a:spcPts val="800"/>
              </a:spcAft>
            </a:pPr>
            <a:r>
              <a:rPr lang="en-US" sz="1800" b="0" i="0" dirty="0" err="1">
                <a:effectLst/>
                <a:latin typeface="Times New Roman" panose="02020603050405020304" pitchFamily="18" charset="0"/>
                <a:cs typeface="Times New Roman" panose="02020603050405020304" pitchFamily="18" charset="0"/>
              </a:rPr>
              <a:t>Awais</a:t>
            </a:r>
            <a:r>
              <a:rPr lang="en-US" sz="1800" b="0" i="0" dirty="0">
                <a:effectLst/>
                <a:latin typeface="Times New Roman" panose="02020603050405020304" pitchFamily="18" charset="0"/>
                <a:cs typeface="Times New Roman" panose="02020603050405020304" pitchFamily="18" charset="0"/>
              </a:rPr>
              <a:t> Afzal, Dr. Shahid Hussain, &amp; </a:t>
            </a:r>
            <a:r>
              <a:rPr lang="en-US" sz="1800" b="0" i="0" dirty="0" err="1">
                <a:effectLst/>
                <a:latin typeface="Times New Roman" panose="02020603050405020304" pitchFamily="18" charset="0"/>
                <a:cs typeface="Times New Roman" panose="02020603050405020304" pitchFamily="18" charset="0"/>
              </a:rPr>
              <a:t>Javed</a:t>
            </a:r>
            <a:r>
              <a:rPr lang="en-US" sz="1800" b="0" i="0" dirty="0">
                <a:effectLst/>
                <a:latin typeface="Times New Roman" panose="02020603050405020304" pitchFamily="18" charset="0"/>
                <a:cs typeface="Times New Roman" panose="02020603050405020304" pitchFamily="18" charset="0"/>
              </a:rPr>
              <a:t> Iqbal,. (2020). DOWNFALL OF URDU MUSIC IN PAKISTAN: STAKEHOLDERS’ PERCEPTIONS . </a:t>
            </a:r>
            <a:r>
              <a:rPr lang="en-US" sz="1800" b="0" i="1" dirty="0">
                <a:effectLst/>
                <a:latin typeface="Times New Roman" panose="02020603050405020304" pitchFamily="18" charset="0"/>
                <a:cs typeface="Times New Roman" panose="02020603050405020304" pitchFamily="18" charset="0"/>
              </a:rPr>
              <a:t>Pakistan Journal of Society, Education and Language (PJSEL)</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6</a:t>
            </a:r>
            <a:r>
              <a:rPr lang="en-US" sz="1800" b="0" i="0" dirty="0">
                <a:effectLst/>
                <a:latin typeface="Times New Roman" panose="02020603050405020304" pitchFamily="18" charset="0"/>
                <a:cs typeface="Times New Roman" panose="02020603050405020304" pitchFamily="18" charset="0"/>
              </a:rPr>
              <a:t>(1), 202-218. Retrieved from https://www.pjsel.jehanf.com/index.php/journal/article/view/425</a:t>
            </a:r>
            <a:endParaRPr lang="en-US" sz="1800" dirty="0">
              <a:solidFill>
                <a:srgbClr val="333333"/>
              </a:solidFill>
              <a:latin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US" sz="1800" b="0" i="0" dirty="0">
                <a:solidFill>
                  <a:srgbClr val="222222"/>
                </a:solidFill>
                <a:effectLst/>
                <a:latin typeface="Times New Roman" panose="02020603050405020304" pitchFamily="18" charset="0"/>
                <a:cs typeface="Times New Roman" panose="02020603050405020304" pitchFamily="18" charset="0"/>
              </a:rPr>
              <a:t>Qureshi, R., &amp; Qureshi, R. B. (1986). </a:t>
            </a:r>
            <a:r>
              <a:rPr lang="en-US" sz="1800" b="0" i="1" dirty="0">
                <a:solidFill>
                  <a:srgbClr val="222222"/>
                </a:solidFill>
                <a:effectLst/>
                <a:latin typeface="Times New Roman" panose="02020603050405020304" pitchFamily="18" charset="0"/>
                <a:cs typeface="Times New Roman" panose="02020603050405020304" pitchFamily="18" charset="0"/>
              </a:rPr>
              <a:t>Sufi music of India and Pakistan: sound, context and meaning in Qawwali</a:t>
            </a:r>
            <a:r>
              <a:rPr lang="en-US" sz="1800" b="0" i="0" dirty="0">
                <a:solidFill>
                  <a:srgbClr val="222222"/>
                </a:solidFill>
                <a:effectLst/>
                <a:latin typeface="Times New Roman" panose="02020603050405020304" pitchFamily="18" charset="0"/>
                <a:cs typeface="Times New Roman" panose="02020603050405020304" pitchFamily="18" charset="0"/>
              </a:rPr>
              <a:t> (Vol. 1). CUP Archive.</a:t>
            </a:r>
          </a:p>
          <a:p>
            <a:pPr algn="just">
              <a:lnSpc>
                <a:spcPct val="107000"/>
              </a:lnSpc>
              <a:spcBef>
                <a:spcPts val="0"/>
              </a:spcBef>
              <a:spcAft>
                <a:spcPts val="800"/>
              </a:spcAft>
            </a:pPr>
            <a:r>
              <a:rPr lang="en-US" sz="1800" b="0" i="0" dirty="0">
                <a:solidFill>
                  <a:srgbClr val="222222"/>
                </a:solidFill>
                <a:effectLst/>
                <a:latin typeface="Times New Roman" panose="02020603050405020304" pitchFamily="18" charset="0"/>
                <a:cs typeface="Times New Roman" panose="02020603050405020304" pitchFamily="18" charset="0"/>
              </a:rPr>
              <a:t>Saeed, Y. Amir </a:t>
            </a:r>
            <a:r>
              <a:rPr lang="en-US" sz="1800" b="0" i="0" dirty="0" err="1">
                <a:solidFill>
                  <a:srgbClr val="222222"/>
                </a:solidFill>
                <a:effectLst/>
                <a:latin typeface="Times New Roman" panose="02020603050405020304" pitchFamily="18" charset="0"/>
                <a:cs typeface="Times New Roman" panose="02020603050405020304" pitchFamily="18" charset="0"/>
              </a:rPr>
              <a:t>Khusrau</a:t>
            </a:r>
            <a:r>
              <a:rPr lang="en-US" sz="1800" b="0" i="0" dirty="0">
                <a:solidFill>
                  <a:srgbClr val="222222"/>
                </a:solidFill>
                <a:effectLst/>
                <a:latin typeface="Times New Roman" panose="02020603050405020304" pitchFamily="18" charset="0"/>
                <a:cs typeface="Times New Roman" panose="02020603050405020304" pitchFamily="18" charset="0"/>
              </a:rPr>
              <a:t> and the Indo-Muslim Identity in the Art Music Practices of Pakistan</a:t>
            </a:r>
          </a:p>
          <a:p>
            <a:pPr algn="just">
              <a:lnSpc>
                <a:spcPct val="107000"/>
              </a:lnSpc>
              <a:spcBef>
                <a:spcPts val="0"/>
              </a:spcBef>
              <a:spcAft>
                <a:spcPts val="800"/>
              </a:spcAft>
            </a:pPr>
            <a:r>
              <a:rPr lang="en-US" sz="1800" b="0" i="0" dirty="0">
                <a:solidFill>
                  <a:srgbClr val="222222"/>
                </a:solidFill>
                <a:effectLst/>
                <a:latin typeface="Times New Roman" panose="02020603050405020304" pitchFamily="18" charset="0"/>
                <a:cs typeface="Times New Roman" panose="02020603050405020304" pitchFamily="18" charset="0"/>
              </a:rPr>
              <a:t>Chung, L. W. (2021). Sikh music and its revival in post-partition India. In </a:t>
            </a:r>
            <a:r>
              <a:rPr lang="en-US" sz="1800" b="0" i="1" dirty="0">
                <a:solidFill>
                  <a:srgbClr val="222222"/>
                </a:solidFill>
                <a:effectLst/>
                <a:latin typeface="Times New Roman" panose="02020603050405020304" pitchFamily="18" charset="0"/>
                <a:cs typeface="Times New Roman" panose="02020603050405020304" pitchFamily="18" charset="0"/>
              </a:rPr>
              <a:t>Routledge Handbook of Asian Music: Cultural Intersections</a:t>
            </a:r>
            <a:r>
              <a:rPr lang="en-US" sz="1800" b="0" i="0" dirty="0">
                <a:solidFill>
                  <a:srgbClr val="222222"/>
                </a:solidFill>
                <a:effectLst/>
                <a:latin typeface="Times New Roman" panose="02020603050405020304" pitchFamily="18" charset="0"/>
                <a:cs typeface="Times New Roman" panose="02020603050405020304" pitchFamily="18" charset="0"/>
              </a:rPr>
              <a:t> (pp. 241-261). Routledge.</a:t>
            </a:r>
          </a:p>
          <a:p>
            <a:pPr algn="just">
              <a:lnSpc>
                <a:spcPct val="107000"/>
              </a:lnSpc>
              <a:spcBef>
                <a:spcPts val="0"/>
              </a:spcBef>
              <a:spcAft>
                <a:spcPts val="800"/>
              </a:spcAft>
            </a:pPr>
            <a:r>
              <a:rPr lang="en-US" sz="1800" b="0" i="0" dirty="0">
                <a:solidFill>
                  <a:srgbClr val="222222"/>
                </a:solidFill>
                <a:effectLst/>
                <a:latin typeface="Times New Roman" panose="02020603050405020304" pitchFamily="18" charset="0"/>
                <a:cs typeface="Times New Roman" panose="02020603050405020304" pitchFamily="18" charset="0"/>
              </a:rPr>
              <a:t>Shah, S. (2021). Sustenance of Classical Music: Study of Ethnomusicology in an Ethnolinguistic Culture. </a:t>
            </a:r>
            <a:r>
              <a:rPr lang="en-US" sz="1800" b="0" i="1" dirty="0">
                <a:solidFill>
                  <a:srgbClr val="222222"/>
                </a:solidFill>
                <a:effectLst/>
                <a:latin typeface="Times New Roman" panose="02020603050405020304" pitchFamily="18" charset="0"/>
                <a:cs typeface="Times New Roman" panose="02020603050405020304" pitchFamily="18" charset="0"/>
              </a:rPr>
              <a:t>Kashmir Journal of Language Research</a:t>
            </a:r>
            <a:r>
              <a:rPr lang="en-US" sz="1800" b="0" i="0" dirty="0">
                <a:solidFill>
                  <a:srgbClr val="222222"/>
                </a:solidFill>
                <a:effectLst/>
                <a:latin typeface="Times New Roman" panose="02020603050405020304" pitchFamily="18" charset="0"/>
                <a:cs typeface="Times New Roman" panose="02020603050405020304" pitchFamily="18" charset="0"/>
              </a:rPr>
              <a:t>, </a:t>
            </a:r>
            <a:r>
              <a:rPr lang="en-US" sz="1800" b="0" i="1" dirty="0">
                <a:solidFill>
                  <a:srgbClr val="222222"/>
                </a:solidFill>
                <a:effectLst/>
                <a:latin typeface="Times New Roman" panose="02020603050405020304" pitchFamily="18" charset="0"/>
                <a:cs typeface="Times New Roman" panose="02020603050405020304" pitchFamily="18" charset="0"/>
              </a:rPr>
              <a:t>24</a:t>
            </a:r>
            <a:r>
              <a:rPr lang="en-US" sz="1800" b="0" i="0" dirty="0">
                <a:solidFill>
                  <a:srgbClr val="222222"/>
                </a:solidFill>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b="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05E65FE-A221-451F-4BE4-BDAD5B4282FF}"/>
              </a:ext>
            </a:extLst>
          </p:cNvPr>
          <p:cNvSpPr>
            <a:spLocks noGrp="1"/>
          </p:cNvSpPr>
          <p:nvPr>
            <p:ph type="sldNum" sz="quarter" idx="12"/>
          </p:nvPr>
        </p:nvSpPr>
        <p:spPr/>
        <p:txBody>
          <a:bodyPr/>
          <a:lstStyle/>
          <a:p>
            <a:fld id="{A31B2C86-3C2A-4983-B50B-627EACF55D58}" type="slidenum">
              <a:rPr lang="en-US" smtClean="0"/>
              <a:t>38</a:t>
            </a:fld>
            <a:endParaRPr lang="en-US"/>
          </a:p>
        </p:txBody>
      </p:sp>
    </p:spTree>
    <p:extLst>
      <p:ext uri="{BB962C8B-B14F-4D97-AF65-F5344CB8AC3E}">
        <p14:creationId xmlns:p14="http://schemas.microsoft.com/office/powerpoint/2010/main" val="159220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5645-0A97-7376-5EA5-8BF5B8FF401C}"/>
              </a:ext>
            </a:extLst>
          </p:cNvPr>
          <p:cNvSpPr>
            <a:spLocks noGrp="1"/>
          </p:cNvSpPr>
          <p:nvPr>
            <p:ph type="title"/>
          </p:nvPr>
        </p:nvSpPr>
        <p:spPr>
          <a:xfrm>
            <a:off x="0" y="232921"/>
            <a:ext cx="12192000" cy="65087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References – </a:t>
            </a:r>
            <a:r>
              <a:rPr lang="en-US" b="1" dirty="0" err="1">
                <a:latin typeface="Times New Roman" panose="02020603050405020304" pitchFamily="18" charset="0"/>
                <a:cs typeface="Times New Roman" panose="02020603050405020304" pitchFamily="18" charset="0"/>
              </a:rPr>
              <a:t>Contd</a:t>
            </a:r>
            <a:r>
              <a:rPr lang="en-US"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6875304-597A-0574-54D5-E64FDB126FD0}"/>
              </a:ext>
            </a:extLst>
          </p:cNvPr>
          <p:cNvSpPr>
            <a:spLocks noGrp="1"/>
          </p:cNvSpPr>
          <p:nvPr>
            <p:ph idx="1"/>
          </p:nvPr>
        </p:nvSpPr>
        <p:spPr>
          <a:xfrm>
            <a:off x="375920" y="1016000"/>
            <a:ext cx="11572240" cy="5669279"/>
          </a:xfrm>
        </p:spPr>
        <p:txBody>
          <a:bodyPr>
            <a:noAutofit/>
          </a:bodyPr>
          <a:lstStyle/>
          <a:p>
            <a:pPr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McCain, A. (2022, May 23). </a:t>
            </a:r>
            <a:r>
              <a:rPr lang="en-US" sz="1800" i="1" dirty="0">
                <a:effectLst/>
                <a:latin typeface="Times New Roman" panose="02020603050405020304" pitchFamily="18" charset="0"/>
                <a:cs typeface="Times New Roman" panose="02020603050405020304" pitchFamily="18" charset="0"/>
              </a:rPr>
              <a:t>29 music industry statistics [2022]: Facts, trends, and sales</a:t>
            </a:r>
            <a:r>
              <a:rPr lang="en-US" sz="1800" dirty="0">
                <a:effectLst/>
                <a:latin typeface="Times New Roman" panose="02020603050405020304" pitchFamily="18" charset="0"/>
                <a:cs typeface="Times New Roman" panose="02020603050405020304" pitchFamily="18" charset="0"/>
              </a:rPr>
              <a:t>.  https://www.zippia.com/</a:t>
            </a:r>
            <a:endParaRPr lang="en-US" sz="1800" dirty="0">
              <a:latin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Afzal, A. </a:t>
            </a:r>
            <a:r>
              <a:rPr lang="en-US" sz="1800" i="1" dirty="0">
                <a:effectLst/>
                <a:latin typeface="Times New Roman" panose="02020603050405020304" pitchFamily="18" charset="0"/>
                <a:cs typeface="Times New Roman" panose="02020603050405020304" pitchFamily="18" charset="0"/>
              </a:rPr>
              <a:t>Pakistan journal of society, education and language</a:t>
            </a:r>
            <a:r>
              <a:rPr lang="en-US" sz="1800" dirty="0">
                <a:effectLst/>
                <a:latin typeface="Times New Roman" panose="02020603050405020304" pitchFamily="18" charset="0"/>
                <a:cs typeface="Times New Roman" panose="02020603050405020304" pitchFamily="18" charset="0"/>
              </a:rPr>
              <a:t>. Retrieved November 19, 2022, https://www.pjsel.jehanf.com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Bef>
                <a:spcPts val="0"/>
              </a:spcBef>
              <a:spcAft>
                <a:spcPts val="800"/>
              </a:spcAft>
            </a:pPr>
            <a:r>
              <a:rPr lang="en-US" sz="1800" i="1" dirty="0">
                <a:effectLst/>
                <a:latin typeface="Times New Roman" panose="02020603050405020304" pitchFamily="18" charset="0"/>
                <a:cs typeface="Times New Roman" panose="02020603050405020304" pitchFamily="18" charset="0"/>
              </a:rPr>
              <a:t>Coke Studio video statistics</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YouTubers.Me</a:t>
            </a:r>
            <a:r>
              <a:rPr lang="en-US" sz="1800" dirty="0">
                <a:effectLst/>
                <a:latin typeface="Times New Roman" panose="02020603050405020304" pitchFamily="18" charset="0"/>
                <a:cs typeface="Times New Roman" panose="02020603050405020304" pitchFamily="18" charset="0"/>
              </a:rPr>
              <a:t>. Retrieved November 19, 2022, from </a:t>
            </a:r>
            <a:r>
              <a:rPr lang="en-US" sz="1800" dirty="0">
                <a:effectLst/>
                <a:latin typeface="Times New Roman" panose="02020603050405020304" pitchFamily="18" charset="0"/>
                <a:cs typeface="Times New Roman" panose="02020603050405020304" pitchFamily="18" charset="0"/>
                <a:hlinkClick r:id="rId3"/>
              </a:rPr>
              <a:t>https://ie.youtubers.me/</a:t>
            </a:r>
            <a:endParaRPr lang="en-US" sz="1800" dirty="0">
              <a:effectLst/>
              <a:latin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US" sz="1800" i="1" dirty="0" err="1">
                <a:effectLst/>
                <a:latin typeface="Times New Roman" panose="02020603050405020304" pitchFamily="18" charset="0"/>
                <a:cs typeface="Times New Roman" panose="02020603050405020304" pitchFamily="18" charset="0"/>
              </a:rPr>
              <a:t>Semrush</a:t>
            </a:r>
            <a:r>
              <a:rPr lang="en-US" sz="1800" i="1"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Retrieved November 19, 2022, from http://Semrush.com</a:t>
            </a:r>
            <a:endParaRPr lang="en-US" sz="1800" dirty="0">
              <a:latin typeface="Times New Roman" panose="02020603050405020304" pitchFamily="18" charset="0"/>
              <a:ea typeface="Calibri" panose="020F0502020204030204" pitchFamily="34" charset="0"/>
              <a:cs typeface="Times New Roman" panose="02020603050405020304" pitchFamily="18" charset="0"/>
              <a:hlinkClick r:id="rId2"/>
            </a:endParaRPr>
          </a:p>
          <a:p>
            <a:pPr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Paradigm shift in music. (n.d.). Psu.edu. Retrieved November 19, 2022, from https://sites.psu.edu/sureshrajanengl137h/</a:t>
            </a:r>
            <a:r>
              <a:rPr lang="en-US" sz="1800" dirty="0">
                <a:latin typeface="Times New Roman" panose="02020603050405020304" pitchFamily="18" charset="0"/>
                <a:cs typeface="Times New Roman" panose="02020603050405020304" pitchFamily="18" charset="0"/>
              </a:rPr>
              <a:t>music-industry-paradigm-shift/</a:t>
            </a:r>
            <a:endParaRPr lang="en-US"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just">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Ezinearticles.com. Retrieved November 19, 2022, from http://EzineArticles.com/9077123</a:t>
            </a:r>
          </a:p>
          <a:p>
            <a:pPr algn="just">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Ryan. (2019, July 29). What is the future of music? Sageaudio.com. https://www.sageaudio.com/blog/music-news/what-is-the-future-of-music.php</a:t>
            </a:r>
          </a:p>
          <a:p>
            <a:pPr marL="0" indent="0">
              <a:buNone/>
            </a:pPr>
            <a:endParaRPr lang="en-US" sz="1100" dirty="0">
              <a:effectLst/>
            </a:endParaRPr>
          </a:p>
        </p:txBody>
      </p:sp>
      <p:sp>
        <p:nvSpPr>
          <p:cNvPr id="4" name="Slide Number Placeholder 3">
            <a:extLst>
              <a:ext uri="{FF2B5EF4-FFF2-40B4-BE49-F238E27FC236}">
                <a16:creationId xmlns:a16="http://schemas.microsoft.com/office/drawing/2014/main" id="{184025C1-E076-4BBE-FE04-F959EAD7A490}"/>
              </a:ext>
            </a:extLst>
          </p:cNvPr>
          <p:cNvSpPr>
            <a:spLocks noGrp="1"/>
          </p:cNvSpPr>
          <p:nvPr>
            <p:ph type="sldNum" sz="quarter" idx="12"/>
          </p:nvPr>
        </p:nvSpPr>
        <p:spPr/>
        <p:txBody>
          <a:bodyPr/>
          <a:lstStyle/>
          <a:p>
            <a:fld id="{A31B2C86-3C2A-4983-B50B-627EACF55D58}" type="slidenum">
              <a:rPr lang="en-US" smtClean="0"/>
              <a:t>39</a:t>
            </a:fld>
            <a:endParaRPr lang="en-US"/>
          </a:p>
        </p:txBody>
      </p:sp>
    </p:spTree>
    <p:extLst>
      <p:ext uri="{BB962C8B-B14F-4D97-AF65-F5344CB8AC3E}">
        <p14:creationId xmlns:p14="http://schemas.microsoft.com/office/powerpoint/2010/main" val="406896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717618"/>
          </a:xfrm>
        </p:spPr>
        <p:txBody>
          <a:bodyPr>
            <a:normAutofit/>
          </a:bodyPr>
          <a:lstStyle/>
          <a:p>
            <a:pPr algn="ctr"/>
            <a:r>
              <a:rPr lang="en-US" sz="4000" b="1" dirty="0">
                <a:latin typeface="Times New Roman" panose="02020603050405020304" pitchFamily="18" charset="0"/>
                <a:cs typeface="Times New Roman" panose="02020603050405020304" pitchFamily="18" charset="0"/>
              </a:rPr>
              <a:t>Sequence</a:t>
            </a:r>
          </a:p>
        </p:txBody>
      </p:sp>
      <p:sp>
        <p:nvSpPr>
          <p:cNvPr id="3" name="Content Placeholder 2"/>
          <p:cNvSpPr>
            <a:spLocks noGrp="1"/>
          </p:cNvSpPr>
          <p:nvPr>
            <p:ph idx="1"/>
          </p:nvPr>
        </p:nvSpPr>
        <p:spPr>
          <a:xfrm>
            <a:off x="1974762" y="854144"/>
            <a:ext cx="9424758" cy="5867331"/>
          </a:xfrm>
        </p:spPr>
        <p:txBody>
          <a:bodyPr>
            <a:noAutofit/>
          </a:bodyPr>
          <a:lstStyle/>
          <a:p>
            <a:pPr>
              <a:lnSpc>
                <a:spcPct val="120000"/>
              </a:lnSpc>
              <a:spcBef>
                <a:spcPts val="600"/>
              </a:spcBef>
            </a:pPr>
            <a:r>
              <a:rPr lang="en-US" dirty="0">
                <a:latin typeface="Times New Roman" panose="02020603050405020304" pitchFamily="18" charset="0"/>
                <a:cs typeface="Times New Roman" panose="02020603050405020304" pitchFamily="18" charset="0"/>
              </a:rPr>
              <a:t>Interviews Conducted</a:t>
            </a:r>
          </a:p>
          <a:p>
            <a:pPr>
              <a:lnSpc>
                <a:spcPct val="120000"/>
              </a:lnSpc>
              <a:spcBef>
                <a:spcPts val="600"/>
              </a:spcBef>
            </a:pPr>
            <a:r>
              <a:rPr lang="en-US" dirty="0">
                <a:latin typeface="Times New Roman" panose="02020603050405020304" pitchFamily="18" charset="0"/>
                <a:cs typeface="Times New Roman" panose="02020603050405020304" pitchFamily="18" charset="0"/>
              </a:rPr>
              <a:t>Introduction </a:t>
            </a:r>
          </a:p>
          <a:p>
            <a:pPr lvl="1">
              <a:lnSpc>
                <a:spcPct val="120000"/>
              </a:lnSpc>
              <a:spcBef>
                <a:spcPts val="600"/>
              </a:spcBef>
            </a:pPr>
            <a:r>
              <a:rPr lang="en-US" sz="2800" dirty="0">
                <a:latin typeface="Times New Roman" panose="02020603050405020304" pitchFamily="18" charset="0"/>
                <a:cs typeface="Times New Roman" panose="02020603050405020304" pitchFamily="18" charset="0"/>
              </a:rPr>
              <a:t>Statement of Problem</a:t>
            </a:r>
          </a:p>
          <a:p>
            <a:pPr lvl="1">
              <a:lnSpc>
                <a:spcPct val="120000"/>
              </a:lnSpc>
              <a:spcBef>
                <a:spcPts val="600"/>
              </a:spcBef>
            </a:pPr>
            <a:r>
              <a:rPr lang="en-US" sz="2800" dirty="0">
                <a:latin typeface="Times New Roman" panose="02020603050405020304" pitchFamily="18" charset="0"/>
                <a:cs typeface="Times New Roman" panose="02020603050405020304" pitchFamily="18" charset="0"/>
              </a:rPr>
              <a:t>Key Question</a:t>
            </a:r>
          </a:p>
          <a:p>
            <a:pPr>
              <a:lnSpc>
                <a:spcPct val="120000"/>
              </a:lnSpc>
              <a:spcBef>
                <a:spcPts val="600"/>
              </a:spcBef>
            </a:pPr>
            <a:r>
              <a:rPr lang="en-US" dirty="0">
                <a:latin typeface="Times New Roman" panose="02020603050405020304" pitchFamily="18" charset="0"/>
                <a:cs typeface="Times New Roman" panose="02020603050405020304" pitchFamily="18" charset="0"/>
              </a:rPr>
              <a:t>Popular Genres of Music in Pakistan</a:t>
            </a:r>
          </a:p>
          <a:p>
            <a:pPr>
              <a:lnSpc>
                <a:spcPct val="120000"/>
              </a:lnSpc>
              <a:spcBef>
                <a:spcPts val="600"/>
              </a:spcBef>
            </a:pPr>
            <a:r>
              <a:rPr lang="en-US" dirty="0">
                <a:latin typeface="Times New Roman" panose="02020603050405020304" pitchFamily="18" charset="0"/>
                <a:cs typeface="Times New Roman" panose="02020603050405020304" pitchFamily="18" charset="0"/>
              </a:rPr>
              <a:t>Transformation of Music</a:t>
            </a:r>
          </a:p>
          <a:p>
            <a:pPr>
              <a:lnSpc>
                <a:spcPct val="120000"/>
              </a:lnSpc>
              <a:spcBef>
                <a:spcPts val="600"/>
              </a:spcBef>
            </a:pPr>
            <a:r>
              <a:rPr lang="en-US" dirty="0">
                <a:latin typeface="Times New Roman" panose="02020603050405020304" pitchFamily="18" charset="0"/>
                <a:cs typeface="Times New Roman" panose="02020603050405020304" pitchFamily="18" charset="0"/>
              </a:rPr>
              <a:t>Situation Analysis – Opportunities and Challenges</a:t>
            </a:r>
          </a:p>
          <a:p>
            <a:pPr>
              <a:lnSpc>
                <a:spcPct val="120000"/>
              </a:lnSpc>
              <a:spcBef>
                <a:spcPts val="600"/>
              </a:spcBef>
            </a:pPr>
            <a:r>
              <a:rPr lang="en-US" dirty="0">
                <a:latin typeface="Times New Roman" panose="02020603050405020304" pitchFamily="18" charset="0"/>
                <a:cs typeface="Times New Roman" panose="02020603050405020304" pitchFamily="18" charset="0"/>
              </a:rPr>
              <a:t>Conclusion </a:t>
            </a:r>
          </a:p>
          <a:p>
            <a:pPr>
              <a:lnSpc>
                <a:spcPct val="120000"/>
              </a:lnSpc>
              <a:spcBef>
                <a:spcPts val="600"/>
              </a:spcBef>
            </a:pPr>
            <a:r>
              <a:rPr lang="en-US" dirty="0">
                <a:latin typeface="Times New Roman" panose="02020603050405020304" pitchFamily="18" charset="0"/>
                <a:cs typeface="Times New Roman" panose="02020603050405020304" pitchFamily="18" charset="0"/>
              </a:rPr>
              <a:t>Recommendations</a:t>
            </a:r>
          </a:p>
          <a:p>
            <a:pPr>
              <a:lnSpc>
                <a:spcPct val="120000"/>
              </a:lnSpc>
              <a:spcBef>
                <a:spcPts val="600"/>
              </a:spcBef>
            </a:pPr>
            <a:r>
              <a:rPr lang="en-US" dirty="0">
                <a:latin typeface="Times New Roman" panose="02020603050405020304" pitchFamily="18" charset="0"/>
                <a:cs typeface="Times New Roman" panose="02020603050405020304" pitchFamily="18" charset="0"/>
              </a:rPr>
              <a:t>References  </a:t>
            </a:r>
          </a:p>
          <a:p>
            <a:pPr marL="0" indent="0">
              <a:buNone/>
            </a:pPr>
            <a:endParaRPr lang="en-US" dirty="0"/>
          </a:p>
        </p:txBody>
      </p:sp>
      <p:sp>
        <p:nvSpPr>
          <p:cNvPr id="6" name="Slide Number Placeholder 5"/>
          <p:cNvSpPr>
            <a:spLocks noGrp="1"/>
          </p:cNvSpPr>
          <p:nvPr>
            <p:ph type="sldNum" sz="quarter" idx="12"/>
          </p:nvPr>
        </p:nvSpPr>
        <p:spPr>
          <a:xfrm>
            <a:off x="9226859" y="6356352"/>
            <a:ext cx="2057400" cy="365125"/>
          </a:xfrm>
        </p:spPr>
        <p:txBody>
          <a:bodyPr/>
          <a:lstStyle/>
          <a:p>
            <a:fld id="{C5F5776E-88BA-4EA4-8483-7F09711CF253}" type="slidenum">
              <a:rPr lang="en-US"/>
              <a:pPr/>
              <a:t>4</a:t>
            </a:fld>
            <a:endParaRPr lang="en-US" dirty="0"/>
          </a:p>
        </p:txBody>
      </p:sp>
    </p:spTree>
    <p:extLst>
      <p:ext uri="{BB962C8B-B14F-4D97-AF65-F5344CB8AC3E}">
        <p14:creationId xmlns:p14="http://schemas.microsoft.com/office/powerpoint/2010/main" val="2057613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8A6F-0C2A-4DD9-5924-4F2138C88907}"/>
              </a:ext>
            </a:extLst>
          </p:cNvPr>
          <p:cNvSpPr>
            <a:spLocks noGrp="1"/>
          </p:cNvSpPr>
          <p:nvPr>
            <p:ph type="title"/>
          </p:nvPr>
        </p:nvSpPr>
        <p:spPr>
          <a:xfrm>
            <a:off x="838200" y="365125"/>
            <a:ext cx="10515600" cy="6055995"/>
          </a:xfrm>
        </p:spPr>
        <p:txBody>
          <a:bodyPr>
            <a:normAutofit/>
          </a:bodyPr>
          <a:lstStyle/>
          <a:p>
            <a:pPr algn="ctr"/>
            <a:r>
              <a:rPr lang="en-US" sz="6000" dirty="0">
                <a:latin typeface="Times New Roman" panose="02020603050405020304" pitchFamily="18" charset="0"/>
                <a:cs typeface="Times New Roman" panose="02020603050405020304" pitchFamily="18" charset="0"/>
              </a:rPr>
              <a:t>Thank you</a:t>
            </a:r>
          </a:p>
        </p:txBody>
      </p:sp>
      <p:sp>
        <p:nvSpPr>
          <p:cNvPr id="3" name="Slide Number Placeholder 2">
            <a:extLst>
              <a:ext uri="{FF2B5EF4-FFF2-40B4-BE49-F238E27FC236}">
                <a16:creationId xmlns:a16="http://schemas.microsoft.com/office/drawing/2014/main" id="{17DA1633-86A9-9E98-29DF-A6E9C488E975}"/>
              </a:ext>
            </a:extLst>
          </p:cNvPr>
          <p:cNvSpPr>
            <a:spLocks noGrp="1"/>
          </p:cNvSpPr>
          <p:nvPr>
            <p:ph type="sldNum" sz="quarter" idx="12"/>
          </p:nvPr>
        </p:nvSpPr>
        <p:spPr/>
        <p:txBody>
          <a:bodyPr/>
          <a:lstStyle/>
          <a:p>
            <a:fld id="{A31B2C86-3C2A-4983-B50B-627EACF55D58}" type="slidenum">
              <a:rPr lang="en-US" smtClean="0"/>
              <a:t>40</a:t>
            </a:fld>
            <a:endParaRPr lang="en-US"/>
          </a:p>
        </p:txBody>
      </p:sp>
    </p:spTree>
    <p:extLst>
      <p:ext uri="{BB962C8B-B14F-4D97-AF65-F5344CB8AC3E}">
        <p14:creationId xmlns:p14="http://schemas.microsoft.com/office/powerpoint/2010/main" val="47408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509E-6AB7-3FC6-DD4E-4451BB7FE1D0}"/>
              </a:ext>
            </a:extLst>
          </p:cNvPr>
          <p:cNvSpPr>
            <a:spLocks noGrp="1"/>
          </p:cNvSpPr>
          <p:nvPr>
            <p:ph type="title"/>
          </p:nvPr>
        </p:nvSpPr>
        <p:spPr>
          <a:xfrm>
            <a:off x="0" y="152401"/>
            <a:ext cx="12192000" cy="1036319"/>
          </a:xfrm>
        </p:spPr>
        <p:txBody>
          <a:bodyPr>
            <a:normAutofit/>
          </a:bodyPr>
          <a:lstStyle/>
          <a:p>
            <a:pPr algn="ctr"/>
            <a:r>
              <a:rPr lang="en-US" sz="4000" b="1" dirty="0">
                <a:latin typeface="Times New Roman" panose="02020603050405020304" pitchFamily="18" charset="0"/>
                <a:cs typeface="Times New Roman" panose="02020603050405020304" pitchFamily="18" charset="0"/>
              </a:rPr>
              <a:t>Interviews Conducted</a:t>
            </a:r>
          </a:p>
        </p:txBody>
      </p:sp>
      <p:sp>
        <p:nvSpPr>
          <p:cNvPr id="3" name="Content Placeholder 2">
            <a:extLst>
              <a:ext uri="{FF2B5EF4-FFF2-40B4-BE49-F238E27FC236}">
                <a16:creationId xmlns:a16="http://schemas.microsoft.com/office/drawing/2014/main" id="{02C0257A-1504-3A87-7264-5B009DE6E7F1}"/>
              </a:ext>
            </a:extLst>
          </p:cNvPr>
          <p:cNvSpPr>
            <a:spLocks noGrp="1"/>
          </p:cNvSpPr>
          <p:nvPr>
            <p:ph idx="1"/>
          </p:nvPr>
        </p:nvSpPr>
        <p:spPr>
          <a:xfrm>
            <a:off x="406400" y="1239520"/>
            <a:ext cx="11338560" cy="5313680"/>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Mr. Shahzad </a:t>
            </a:r>
            <a:r>
              <a:rPr lang="en-US" dirty="0" err="1">
                <a:latin typeface="Times New Roman" panose="02020603050405020304" pitchFamily="18" charset="0"/>
                <a:cs typeface="Times New Roman" panose="02020603050405020304" pitchFamily="18" charset="0"/>
              </a:rPr>
              <a:t>Durrani</a:t>
            </a:r>
            <a:r>
              <a:rPr lang="en-US" dirty="0">
                <a:latin typeface="Times New Roman" panose="02020603050405020304" pitchFamily="18" charset="0"/>
                <a:cs typeface="Times New Roman" panose="02020603050405020304" pitchFamily="18" charset="0"/>
              </a:rPr>
              <a:t>, Senior Official, National Heritage &amp; Cultural </a:t>
            </a:r>
            <a:r>
              <a:rPr lang="en-US" dirty="0" err="1">
                <a:latin typeface="Times New Roman" panose="02020603050405020304" pitchFamily="18" charset="0"/>
                <a:cs typeface="Times New Roman" panose="02020603050405020304" pitchFamily="18" charset="0"/>
              </a:rPr>
              <a:t>Div</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Ms. Saman Rai, Ex – DG, Cultural Department, Govt of Punjab</a:t>
            </a:r>
          </a:p>
          <a:p>
            <a:pPr>
              <a:lnSpc>
                <a:spcPct val="150000"/>
              </a:lnSpc>
            </a:pPr>
            <a:r>
              <a:rPr lang="en-US" dirty="0">
                <a:latin typeface="Times New Roman" panose="02020603050405020304" pitchFamily="18" charset="0"/>
                <a:cs typeface="Times New Roman" panose="02020603050405020304" pitchFamily="18" charset="0"/>
              </a:rPr>
              <a:t>Mr. Ghulam Abbas, Pride of Performance, Super Star</a:t>
            </a:r>
          </a:p>
          <a:p>
            <a:pPr>
              <a:lnSpc>
                <a:spcPct val="150000"/>
              </a:lnSpc>
            </a:pPr>
            <a:r>
              <a:rPr lang="en-US" dirty="0">
                <a:latin typeface="Times New Roman" panose="02020603050405020304" pitchFamily="18" charset="0"/>
                <a:cs typeface="Times New Roman" panose="02020603050405020304" pitchFamily="18" charset="0"/>
              </a:rPr>
              <a:t>Mr. </a:t>
            </a:r>
            <a:r>
              <a:rPr lang="en-US" dirty="0" err="1">
                <a:latin typeface="Times New Roman" panose="02020603050405020304" pitchFamily="18" charset="0"/>
                <a:cs typeface="Times New Roman" panose="02020603050405020304" pitchFamily="18" charset="0"/>
              </a:rPr>
              <a:t>Rohail</a:t>
            </a:r>
            <a:r>
              <a:rPr lang="en-US" dirty="0">
                <a:latin typeface="Times New Roman" panose="02020603050405020304" pitchFamily="18" charset="0"/>
                <a:cs typeface="Times New Roman" panose="02020603050405020304" pitchFamily="18" charset="0"/>
              </a:rPr>
              <a:t> Hayat, Coke Studio</a:t>
            </a:r>
          </a:p>
          <a:p>
            <a:pPr>
              <a:lnSpc>
                <a:spcPct val="150000"/>
              </a:lnSpc>
            </a:pPr>
            <a:r>
              <a:rPr lang="en-US" dirty="0">
                <a:latin typeface="Times New Roman" panose="02020603050405020304" pitchFamily="18" charset="0"/>
                <a:cs typeface="Times New Roman" panose="02020603050405020304" pitchFamily="18" charset="0"/>
              </a:rPr>
              <a:t>Ms. </a:t>
            </a:r>
            <a:r>
              <a:rPr lang="en-US" dirty="0" err="1">
                <a:latin typeface="Times New Roman" panose="02020603050405020304" pitchFamily="18" charset="0"/>
                <a:cs typeface="Times New Roman" panose="02020603050405020304" pitchFamily="18" charset="0"/>
              </a:rPr>
              <a:t>Shabnum</a:t>
            </a:r>
            <a:r>
              <a:rPr lang="en-US" dirty="0">
                <a:latin typeface="Times New Roman" panose="02020603050405020304" pitchFamily="18" charset="0"/>
                <a:cs typeface="Times New Roman" panose="02020603050405020304" pitchFamily="18" charset="0"/>
              </a:rPr>
              <a:t> Majeed, </a:t>
            </a:r>
            <a:r>
              <a:rPr lang="en-US" dirty="0" err="1">
                <a:latin typeface="Times New Roman" panose="02020603050405020304" pitchFamily="18" charset="0"/>
                <a:cs typeface="Times New Roman" panose="02020603050405020304" pitchFamily="18" charset="0"/>
              </a:rPr>
              <a:t>Tamgha</a:t>
            </a:r>
            <a:r>
              <a:rPr lang="en-US" dirty="0">
                <a:latin typeface="Times New Roman" panose="02020603050405020304" pitchFamily="18" charset="0"/>
                <a:cs typeface="Times New Roman" panose="02020603050405020304" pitchFamily="18" charset="0"/>
              </a:rPr>
              <a:t> e Imtiaz</a:t>
            </a:r>
          </a:p>
          <a:p>
            <a:pPr>
              <a:lnSpc>
                <a:spcPct val="150000"/>
              </a:lnSpc>
            </a:pPr>
            <a:r>
              <a:rPr lang="en-US" dirty="0">
                <a:latin typeface="Times New Roman" panose="02020603050405020304" pitchFamily="18" charset="0"/>
                <a:cs typeface="Times New Roman" panose="02020603050405020304" pitchFamily="18" charset="0"/>
              </a:rPr>
              <a:t>Mr. Arshad Mehmood, Ex Official, NAPA</a:t>
            </a:r>
          </a:p>
        </p:txBody>
      </p:sp>
      <p:sp>
        <p:nvSpPr>
          <p:cNvPr id="4" name="Slide Number Placeholder 3">
            <a:extLst>
              <a:ext uri="{FF2B5EF4-FFF2-40B4-BE49-F238E27FC236}">
                <a16:creationId xmlns:a16="http://schemas.microsoft.com/office/drawing/2014/main" id="{008ABB9D-94A0-6A82-D34F-654F12232438}"/>
              </a:ext>
            </a:extLst>
          </p:cNvPr>
          <p:cNvSpPr>
            <a:spLocks noGrp="1"/>
          </p:cNvSpPr>
          <p:nvPr>
            <p:ph type="sldNum" sz="quarter" idx="12"/>
          </p:nvPr>
        </p:nvSpPr>
        <p:spPr/>
        <p:txBody>
          <a:bodyPr/>
          <a:lstStyle/>
          <a:p>
            <a:fld id="{A31B2C86-3C2A-4983-B50B-627EACF55D58}" type="slidenum">
              <a:rPr lang="en-US" smtClean="0"/>
              <a:t>5</a:t>
            </a:fld>
            <a:endParaRPr lang="en-US"/>
          </a:p>
        </p:txBody>
      </p:sp>
    </p:spTree>
    <p:extLst>
      <p:ext uri="{BB962C8B-B14F-4D97-AF65-F5344CB8AC3E}">
        <p14:creationId xmlns:p14="http://schemas.microsoft.com/office/powerpoint/2010/main" val="298580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FED7-232A-C8E1-2F6B-E47A2A2C4C6B}"/>
              </a:ext>
            </a:extLst>
          </p:cNvPr>
          <p:cNvSpPr>
            <a:spLocks noGrp="1"/>
          </p:cNvSpPr>
          <p:nvPr>
            <p:ph type="title"/>
          </p:nvPr>
        </p:nvSpPr>
        <p:spPr>
          <a:xfrm>
            <a:off x="838200" y="162561"/>
            <a:ext cx="10515600" cy="1239519"/>
          </a:xfrm>
        </p:spPr>
        <p:txBody>
          <a:bodyPr>
            <a:normAutofit/>
          </a:bodyPr>
          <a:lstStyle/>
          <a:p>
            <a:pPr algn="ctr"/>
            <a:r>
              <a:rPr lang="en-US" sz="4000" b="1"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5547C63F-6E21-8ED7-5AA1-58F044470D17}"/>
              </a:ext>
            </a:extLst>
          </p:cNvPr>
          <p:cNvSpPr>
            <a:spLocks noGrp="1"/>
          </p:cNvSpPr>
          <p:nvPr>
            <p:ph idx="1"/>
          </p:nvPr>
        </p:nvSpPr>
        <p:spPr>
          <a:xfrm>
            <a:off x="294640" y="1046480"/>
            <a:ext cx="11714480" cy="5577840"/>
          </a:xfrm>
        </p:spPr>
        <p:txBody>
          <a:bodyPr>
            <a:normAutofit fontScale="25000" lnSpcReduction="20000"/>
          </a:bodyPr>
          <a:lstStyle/>
          <a:p>
            <a:pPr marL="0" indent="0" algn="just">
              <a:lnSpc>
                <a:spcPct val="170000"/>
              </a:lnSpc>
              <a:buNone/>
            </a:pPr>
            <a:r>
              <a:rPr lang="en-US" sz="11200" b="1" dirty="0">
                <a:latin typeface="Times New Roman" panose="02020603050405020304" pitchFamily="18" charset="0"/>
                <a:cs typeface="Times New Roman" panose="02020603050405020304" pitchFamily="18" charset="0"/>
              </a:rPr>
              <a:t>Music – </a:t>
            </a:r>
            <a:r>
              <a:rPr lang="en-US" sz="11200" b="0" i="0" dirty="0">
                <a:solidFill>
                  <a:srgbClr val="555555"/>
                </a:solidFill>
                <a:effectLst/>
                <a:latin typeface="Times New Roman" panose="02020603050405020304" pitchFamily="18" charset="0"/>
                <a:cs typeface="Times New Roman" panose="02020603050405020304" pitchFamily="18" charset="0"/>
              </a:rPr>
              <a:t>M</a:t>
            </a:r>
            <a:r>
              <a:rPr lang="en-US" sz="11200" dirty="0">
                <a:solidFill>
                  <a:srgbClr val="202124"/>
                </a:solidFill>
                <a:latin typeface="Times New Roman" panose="02020603050405020304" pitchFamily="18" charset="0"/>
                <a:cs typeface="Times New Roman" panose="02020603050405020304" pitchFamily="18" charset="0"/>
              </a:rPr>
              <a:t>usic expresses that which cannot be put into words and that which cannot remain silent (Victor Hugo)</a:t>
            </a:r>
          </a:p>
          <a:p>
            <a:pPr algn="just">
              <a:lnSpc>
                <a:spcPct val="170000"/>
              </a:lnSpc>
            </a:pPr>
            <a:r>
              <a:rPr lang="en-US" sz="11200" dirty="0">
                <a:solidFill>
                  <a:srgbClr val="202124"/>
                </a:solidFill>
                <a:latin typeface="Times New Roman" panose="02020603050405020304" pitchFamily="18" charset="0"/>
                <a:cs typeface="Times New Roman" panose="02020603050405020304" pitchFamily="18" charset="0"/>
              </a:rPr>
              <a:t>A</a:t>
            </a:r>
            <a:r>
              <a:rPr lang="en-US" sz="11200" i="0" dirty="0">
                <a:solidFill>
                  <a:srgbClr val="202124"/>
                </a:solidFill>
                <a:effectLst/>
                <a:latin typeface="Times New Roman" panose="02020603050405020304" pitchFamily="18" charset="0"/>
                <a:cs typeface="Times New Roman" panose="02020603050405020304" pitchFamily="18" charset="0"/>
              </a:rPr>
              <a:t>rt of combining vocal or instrumental sounds (or both) to produce beauty of form, harmony, and expression of emotion (Oxford Dictionary)</a:t>
            </a:r>
          </a:p>
          <a:p>
            <a:pPr marL="0" indent="0" algn="just">
              <a:lnSpc>
                <a:spcPct val="170000"/>
              </a:lnSpc>
              <a:buNone/>
            </a:pPr>
            <a:r>
              <a:rPr lang="en-US" sz="11200" b="1" dirty="0">
                <a:solidFill>
                  <a:srgbClr val="202124"/>
                </a:solidFill>
                <a:latin typeface="Times New Roman" panose="02020603050405020304" pitchFamily="18" charset="0"/>
                <a:cs typeface="Times New Roman" panose="02020603050405020304" pitchFamily="18" charset="0"/>
              </a:rPr>
              <a:t>Fusion music – </a:t>
            </a:r>
            <a:r>
              <a:rPr lang="en-US" sz="11200" b="0" i="0" dirty="0">
                <a:solidFill>
                  <a:srgbClr val="231F20"/>
                </a:solidFill>
                <a:effectLst/>
                <a:latin typeface="Times New Roman" panose="02020603050405020304" pitchFamily="18" charset="0"/>
                <a:cs typeface="Times New Roman" panose="02020603050405020304" pitchFamily="18" charset="0"/>
              </a:rPr>
              <a:t>A blend of two or more styles of music (BBC)</a:t>
            </a:r>
            <a:endParaRPr lang="en-US" sz="11200" b="1" dirty="0">
              <a:solidFill>
                <a:srgbClr val="202124"/>
              </a:solidFill>
              <a:latin typeface="Times New Roman" panose="02020603050405020304" pitchFamily="18" charset="0"/>
              <a:cs typeface="Times New Roman" panose="02020603050405020304" pitchFamily="18" charset="0"/>
            </a:endParaRPr>
          </a:p>
          <a:p>
            <a:pPr marL="0" indent="0" algn="just">
              <a:lnSpc>
                <a:spcPct val="170000"/>
              </a:lnSpc>
              <a:buNone/>
            </a:pPr>
            <a:r>
              <a:rPr lang="en-US" sz="11200" b="1" i="0" dirty="0">
                <a:solidFill>
                  <a:srgbClr val="333333"/>
                </a:solidFill>
                <a:effectLst/>
                <a:latin typeface="Times New Roman" panose="02020603050405020304" pitchFamily="18" charset="0"/>
                <a:cs typeface="Times New Roman" panose="02020603050405020304" pitchFamily="18" charset="0"/>
              </a:rPr>
              <a:t>Purpose – </a:t>
            </a:r>
            <a:r>
              <a:rPr lang="en-US" sz="11200" dirty="0">
                <a:solidFill>
                  <a:srgbClr val="333333"/>
                </a:solidFill>
                <a:latin typeface="Times New Roman" panose="02020603050405020304" pitchFamily="18" charset="0"/>
                <a:cs typeface="Times New Roman" panose="02020603050405020304" pitchFamily="18" charset="0"/>
              </a:rPr>
              <a:t>O</a:t>
            </a:r>
            <a:r>
              <a:rPr lang="en-US" sz="11200" b="0" i="0" dirty="0">
                <a:solidFill>
                  <a:srgbClr val="333333"/>
                </a:solidFill>
                <a:effectLst/>
                <a:latin typeface="Times New Roman" panose="02020603050405020304" pitchFamily="18" charset="0"/>
                <a:cs typeface="Times New Roman" panose="02020603050405020304" pitchFamily="18" charset="0"/>
              </a:rPr>
              <a:t>riginates from the desire to</a:t>
            </a:r>
          </a:p>
          <a:p>
            <a:pPr lvl="4">
              <a:lnSpc>
                <a:spcPct val="170000"/>
              </a:lnSpc>
            </a:pPr>
            <a:r>
              <a:rPr lang="en-US" sz="10200" dirty="0">
                <a:solidFill>
                  <a:srgbClr val="333333"/>
                </a:solidFill>
                <a:latin typeface="Times New Roman" panose="02020603050405020304" pitchFamily="18" charset="0"/>
                <a:cs typeface="Times New Roman" panose="02020603050405020304" pitchFamily="18" charset="0"/>
              </a:rPr>
              <a:t>Reach a broader audience</a:t>
            </a:r>
          </a:p>
          <a:p>
            <a:pPr lvl="4">
              <a:lnSpc>
                <a:spcPct val="170000"/>
              </a:lnSpc>
            </a:pPr>
            <a:r>
              <a:rPr lang="en-US" sz="10200" b="0" i="0" dirty="0">
                <a:solidFill>
                  <a:srgbClr val="333333"/>
                </a:solidFill>
                <a:effectLst/>
                <a:latin typeface="Times New Roman" panose="02020603050405020304" pitchFamily="18" charset="0"/>
                <a:cs typeface="Times New Roman" panose="02020603050405020304" pitchFamily="18" charset="0"/>
              </a:rPr>
              <a:t>Establish a </a:t>
            </a:r>
            <a:r>
              <a:rPr lang="en-US" sz="10200" dirty="0">
                <a:solidFill>
                  <a:srgbClr val="333333"/>
                </a:solidFill>
                <a:latin typeface="Times New Roman" panose="02020603050405020304" pitchFamily="18" charset="0"/>
                <a:cs typeface="Times New Roman" panose="02020603050405020304" pitchFamily="18" charset="0"/>
              </a:rPr>
              <a:t>new or a unique music</a:t>
            </a:r>
            <a:br>
              <a:rPr lang="en-US" sz="2500" b="0" i="0" dirty="0">
                <a:solidFill>
                  <a:srgbClr val="333333"/>
                </a:solidFill>
                <a:effectLst/>
                <a:latin typeface="Times New Roman" panose="02020603050405020304" pitchFamily="18" charset="0"/>
                <a:cs typeface="Times New Roman" panose="02020603050405020304" pitchFamily="18" charset="0"/>
              </a:rPr>
            </a:br>
            <a:br>
              <a:rPr lang="en-US" b="0" i="0" dirty="0">
                <a:solidFill>
                  <a:srgbClr val="333333"/>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712E184-3AEF-1DCA-CD2F-3CBCD5BD1695}"/>
              </a:ext>
            </a:extLst>
          </p:cNvPr>
          <p:cNvSpPr>
            <a:spLocks noGrp="1"/>
          </p:cNvSpPr>
          <p:nvPr>
            <p:ph type="sldNum" sz="quarter" idx="12"/>
          </p:nvPr>
        </p:nvSpPr>
        <p:spPr/>
        <p:txBody>
          <a:bodyPr/>
          <a:lstStyle/>
          <a:p>
            <a:fld id="{A31B2C86-3C2A-4983-B50B-627EACF55D58}" type="slidenum">
              <a:rPr lang="en-US" smtClean="0"/>
              <a:t>6</a:t>
            </a:fld>
            <a:endParaRPr lang="en-US"/>
          </a:p>
        </p:txBody>
      </p:sp>
    </p:spTree>
    <p:extLst>
      <p:ext uri="{BB962C8B-B14F-4D97-AF65-F5344CB8AC3E}">
        <p14:creationId xmlns:p14="http://schemas.microsoft.com/office/powerpoint/2010/main" val="260278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41A8-5951-C443-74DE-F0DEF7C1B9F5}"/>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Statement of Problem</a:t>
            </a:r>
            <a:endParaRPr lang="en-US" sz="4000" b="1" dirty="0"/>
          </a:p>
        </p:txBody>
      </p:sp>
      <p:sp>
        <p:nvSpPr>
          <p:cNvPr id="3" name="Content Placeholder 2">
            <a:extLst>
              <a:ext uri="{FF2B5EF4-FFF2-40B4-BE49-F238E27FC236}">
                <a16:creationId xmlns:a16="http://schemas.microsoft.com/office/drawing/2014/main" id="{5EC38D24-B0B2-A2EC-40BA-71E71FE85BD0}"/>
              </a:ext>
            </a:extLst>
          </p:cNvPr>
          <p:cNvSpPr>
            <a:spLocks noGrp="1"/>
          </p:cNvSpPr>
          <p:nvPr>
            <p:ph idx="1"/>
          </p:nvPr>
        </p:nvSpPr>
        <p:spPr>
          <a:xfrm>
            <a:off x="680720" y="1442720"/>
            <a:ext cx="10820400" cy="5050155"/>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Culture is an invisible binding force that holds people of a nation together and gets transferred from older to next generation. Music is the manifestation of culture. Pakistani music been fascinatingly rich, diverse and popular amongst old and young alike, however, the everchanging modern techniques corner Pakistani music against evolving challenges which if not responded to may result in extinction of our music.</a:t>
            </a:r>
            <a:endParaRPr lang="en-US" dirty="0"/>
          </a:p>
        </p:txBody>
      </p:sp>
      <p:sp>
        <p:nvSpPr>
          <p:cNvPr id="4" name="Slide Number Placeholder 3">
            <a:extLst>
              <a:ext uri="{FF2B5EF4-FFF2-40B4-BE49-F238E27FC236}">
                <a16:creationId xmlns:a16="http://schemas.microsoft.com/office/drawing/2014/main" id="{DBC18999-9BB1-59BA-60C3-1FCE2DCC3F3A}"/>
              </a:ext>
            </a:extLst>
          </p:cNvPr>
          <p:cNvSpPr>
            <a:spLocks noGrp="1"/>
          </p:cNvSpPr>
          <p:nvPr>
            <p:ph type="sldNum" sz="quarter" idx="12"/>
          </p:nvPr>
        </p:nvSpPr>
        <p:spPr/>
        <p:txBody>
          <a:bodyPr/>
          <a:lstStyle/>
          <a:p>
            <a:fld id="{A31B2C86-3C2A-4983-B50B-627EACF55D58}" type="slidenum">
              <a:rPr lang="en-US" smtClean="0"/>
              <a:t>7</a:t>
            </a:fld>
            <a:endParaRPr lang="en-US"/>
          </a:p>
        </p:txBody>
      </p:sp>
    </p:spTree>
    <p:extLst>
      <p:ext uri="{BB962C8B-B14F-4D97-AF65-F5344CB8AC3E}">
        <p14:creationId xmlns:p14="http://schemas.microsoft.com/office/powerpoint/2010/main" val="196809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65B-70F7-192C-6777-099D3C7931B0}"/>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Research Question</a:t>
            </a:r>
          </a:p>
        </p:txBody>
      </p:sp>
      <p:sp>
        <p:nvSpPr>
          <p:cNvPr id="3" name="Content Placeholder 2">
            <a:extLst>
              <a:ext uri="{FF2B5EF4-FFF2-40B4-BE49-F238E27FC236}">
                <a16:creationId xmlns:a16="http://schemas.microsoft.com/office/drawing/2014/main" id="{C32A250E-A839-1A93-2424-32EA5C6526E3}"/>
              </a:ext>
            </a:extLst>
          </p:cNvPr>
          <p:cNvSpPr>
            <a:spLocks noGrp="1"/>
          </p:cNvSpPr>
          <p:nvPr>
            <p:ph idx="1"/>
          </p:nvPr>
        </p:nvSpPr>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Whether Pakistani music revival through fusion and other techniques is promising or otherwise?</a:t>
            </a:r>
          </a:p>
        </p:txBody>
      </p:sp>
      <p:sp>
        <p:nvSpPr>
          <p:cNvPr id="4" name="Slide Number Placeholder 3">
            <a:extLst>
              <a:ext uri="{FF2B5EF4-FFF2-40B4-BE49-F238E27FC236}">
                <a16:creationId xmlns:a16="http://schemas.microsoft.com/office/drawing/2014/main" id="{46E53764-7873-DE76-4D50-E9F7828FA30B}"/>
              </a:ext>
            </a:extLst>
          </p:cNvPr>
          <p:cNvSpPr>
            <a:spLocks noGrp="1"/>
          </p:cNvSpPr>
          <p:nvPr>
            <p:ph type="sldNum" sz="quarter" idx="12"/>
          </p:nvPr>
        </p:nvSpPr>
        <p:spPr/>
        <p:txBody>
          <a:bodyPr/>
          <a:lstStyle/>
          <a:p>
            <a:fld id="{A31B2C86-3C2A-4983-B50B-627EACF55D58}" type="slidenum">
              <a:rPr lang="en-US" smtClean="0"/>
              <a:t>8</a:t>
            </a:fld>
            <a:endParaRPr lang="en-US"/>
          </a:p>
        </p:txBody>
      </p:sp>
    </p:spTree>
    <p:extLst>
      <p:ext uri="{BB962C8B-B14F-4D97-AF65-F5344CB8AC3E}">
        <p14:creationId xmlns:p14="http://schemas.microsoft.com/office/powerpoint/2010/main" val="133526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3A36-9425-1AD7-8D73-C83BEFC0FDC3}"/>
              </a:ext>
            </a:extLst>
          </p:cNvPr>
          <p:cNvSpPr>
            <a:spLocks noGrp="1"/>
          </p:cNvSpPr>
          <p:nvPr>
            <p:ph type="title"/>
          </p:nvPr>
        </p:nvSpPr>
        <p:spPr>
          <a:xfrm>
            <a:off x="0" y="78684"/>
            <a:ext cx="12192000" cy="923852"/>
          </a:xfrm>
        </p:spPr>
        <p:txBody>
          <a:bodyPr>
            <a:normAutofit/>
          </a:bodyPr>
          <a:lstStyle/>
          <a:p>
            <a:pPr algn="ctr"/>
            <a:r>
              <a:rPr lang="en-US" sz="4000" b="1" dirty="0">
                <a:latin typeface="Times New Roman" panose="02020603050405020304" pitchFamily="18" charset="0"/>
                <a:cs typeface="Times New Roman" panose="02020603050405020304" pitchFamily="18" charset="0"/>
              </a:rPr>
              <a:t>Popular Genres of Music in Pakistan</a:t>
            </a:r>
            <a:endParaRPr lang="en-US" sz="4000" dirty="0"/>
          </a:p>
        </p:txBody>
      </p:sp>
      <p:pic>
        <p:nvPicPr>
          <p:cNvPr id="4098" name="Picture 2" descr="Legendary Pakistani classical singer Mehdi Hassan dies | CTV News">
            <a:extLst>
              <a:ext uri="{FF2B5EF4-FFF2-40B4-BE49-F238E27FC236}">
                <a16:creationId xmlns:a16="http://schemas.microsoft.com/office/drawing/2014/main" id="{6CE777B9-7A06-04C8-B056-BE15E87584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889" y="1123351"/>
            <a:ext cx="4248991" cy="543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D088C7-63F7-3AC4-94CA-9D476DBCA0B9}"/>
              </a:ext>
            </a:extLst>
          </p:cNvPr>
          <p:cNvSpPr txBox="1"/>
          <p:nvPr/>
        </p:nvSpPr>
        <p:spPr>
          <a:xfrm>
            <a:off x="4500880" y="892361"/>
            <a:ext cx="7351095" cy="6186309"/>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Classical</a:t>
            </a:r>
            <a:r>
              <a:rPr lang="en-US" sz="2800" dirty="0">
                <a:latin typeface="Times New Roman" panose="02020603050405020304" pitchFamily="18" charset="0"/>
                <a:cs typeface="Times New Roman" panose="02020603050405020304" pitchFamily="18" charset="0"/>
              </a:rPr>
              <a:t> </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Classical note is formed from 7 basic notes called “</a:t>
            </a:r>
            <a:r>
              <a:rPr lang="en-US" sz="2800" dirty="0" err="1">
                <a:latin typeface="Times New Roman" panose="02020603050405020304" pitchFamily="18" charset="0"/>
                <a:cs typeface="Times New Roman" panose="02020603050405020304" pitchFamily="18" charset="0"/>
              </a:rPr>
              <a:t>Sargam</a:t>
            </a:r>
            <a:r>
              <a:rPr lang="en-US" sz="2800" dirty="0">
                <a:latin typeface="Times New Roman" panose="02020603050405020304" pitchFamily="18" charset="0"/>
                <a:cs typeface="Times New Roman" panose="02020603050405020304" pitchFamily="18" charset="0"/>
              </a:rPr>
              <a:t>” (Sa-Re-Ga-Ma-Pa-Da-Ni) and 5 half notes making it 12 notes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Classical music in Pakistan can be understood from the “Gharanas”-Agra Gharana, Gwalior Gharana, Patiala Gharana, etc.</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are different types of composition- Dhrupad, Khayal, Thumri</a:t>
            </a:r>
          </a:p>
          <a:p>
            <a:endParaRPr lang="en-US" dirty="0"/>
          </a:p>
        </p:txBody>
      </p:sp>
      <p:sp>
        <p:nvSpPr>
          <p:cNvPr id="5" name="Slide Number Placeholder 4">
            <a:extLst>
              <a:ext uri="{FF2B5EF4-FFF2-40B4-BE49-F238E27FC236}">
                <a16:creationId xmlns:a16="http://schemas.microsoft.com/office/drawing/2014/main" id="{85E9DCC7-6256-0BC5-8DC4-29FF745C388F}"/>
              </a:ext>
            </a:extLst>
          </p:cNvPr>
          <p:cNvSpPr>
            <a:spLocks noGrp="1"/>
          </p:cNvSpPr>
          <p:nvPr>
            <p:ph type="sldNum" sz="quarter" idx="12"/>
          </p:nvPr>
        </p:nvSpPr>
        <p:spPr/>
        <p:txBody>
          <a:bodyPr/>
          <a:lstStyle/>
          <a:p>
            <a:fld id="{A31B2C86-3C2A-4983-B50B-627EACF55D58}" type="slidenum">
              <a:rPr lang="en-US" smtClean="0"/>
              <a:t>9</a:t>
            </a:fld>
            <a:endParaRPr lang="en-US"/>
          </a:p>
        </p:txBody>
      </p:sp>
    </p:spTree>
    <p:extLst>
      <p:ext uri="{BB962C8B-B14F-4D97-AF65-F5344CB8AC3E}">
        <p14:creationId xmlns:p14="http://schemas.microsoft.com/office/powerpoint/2010/main" val="3999674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2499</Words>
  <Application>Microsoft Office PowerPoint</Application>
  <PresentationFormat>Widescreen</PresentationFormat>
  <Paragraphs>345</Paragraphs>
  <Slides>40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Georgia</vt:lpstr>
      <vt:lpstr>Times New Roman</vt:lpstr>
      <vt:lpstr>Office Theme</vt:lpstr>
      <vt:lpstr>PowerPoint Presentation</vt:lpstr>
      <vt:lpstr>NATIONAL MANAGEMENT COLLEGE  117th National Management Course </vt:lpstr>
      <vt:lpstr>Acronyms </vt:lpstr>
      <vt:lpstr>Sequence</vt:lpstr>
      <vt:lpstr>Interviews Conducted</vt:lpstr>
      <vt:lpstr>Introduction </vt:lpstr>
      <vt:lpstr>Statement of Problem</vt:lpstr>
      <vt:lpstr>Research Question</vt:lpstr>
      <vt:lpstr>Popular Genres of Music in Pakistan</vt:lpstr>
      <vt:lpstr>Music Genre -  Ghazal</vt:lpstr>
      <vt:lpstr>Music Genre -  Qawwali</vt:lpstr>
      <vt:lpstr>Music Genre -  Folk</vt:lpstr>
      <vt:lpstr>Music Genre - Pop</vt:lpstr>
      <vt:lpstr>Music Genre - Rock </vt:lpstr>
      <vt:lpstr>Music Genre - Filmi </vt:lpstr>
      <vt:lpstr>7 Decades of Film Music of Pakistan</vt:lpstr>
      <vt:lpstr>Film Song Production Trend</vt:lpstr>
      <vt:lpstr>Downfall of Music : Stakeholders’ Perceptions</vt:lpstr>
      <vt:lpstr>Contd…</vt:lpstr>
      <vt:lpstr>Contd…</vt:lpstr>
      <vt:lpstr>Contd…</vt:lpstr>
      <vt:lpstr>Contd…</vt:lpstr>
      <vt:lpstr>Transformation of Music in Pakistan</vt:lpstr>
      <vt:lpstr>Contd…</vt:lpstr>
      <vt:lpstr>Fusion and other Techniques</vt:lpstr>
      <vt:lpstr>Situation Analysis</vt:lpstr>
      <vt:lpstr>Contd…</vt:lpstr>
      <vt:lpstr>Contd…</vt:lpstr>
      <vt:lpstr>Major Platforms</vt:lpstr>
      <vt:lpstr>Fusion Strategy – Coke Studio</vt:lpstr>
      <vt:lpstr>PowerPoint Presentation</vt:lpstr>
      <vt:lpstr>Fusion Critique</vt:lpstr>
      <vt:lpstr>Contd…</vt:lpstr>
      <vt:lpstr>Future of Music in Pakistan</vt:lpstr>
      <vt:lpstr>Issues and Challenges</vt:lpstr>
      <vt:lpstr>Conclusion</vt:lpstr>
      <vt:lpstr>Recommendations </vt:lpstr>
      <vt:lpstr>References</vt:lpstr>
      <vt:lpstr>References –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Rana Rafique</dc:creator>
  <cp:lastModifiedBy>HP</cp:lastModifiedBy>
  <cp:revision>13</cp:revision>
  <dcterms:created xsi:type="dcterms:W3CDTF">2022-11-13T04:28:05Z</dcterms:created>
  <dcterms:modified xsi:type="dcterms:W3CDTF">2022-11-22T03:16:59Z</dcterms:modified>
</cp:coreProperties>
</file>