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6" r:id="rId1"/>
  </p:sldMasterIdLst>
  <p:notesMasterIdLst>
    <p:notesMasterId r:id="rId37"/>
  </p:notesMasterIdLst>
  <p:handoutMasterIdLst>
    <p:handoutMasterId r:id="rId38"/>
  </p:handoutMasterIdLst>
  <p:sldIdLst>
    <p:sldId id="621" r:id="rId2"/>
    <p:sldId id="622" r:id="rId3"/>
    <p:sldId id="589" r:id="rId4"/>
    <p:sldId id="270" r:id="rId5"/>
    <p:sldId id="587" r:id="rId6"/>
    <p:sldId id="577" r:id="rId7"/>
    <p:sldId id="460" r:id="rId8"/>
    <p:sldId id="467" r:id="rId9"/>
    <p:sldId id="544" r:id="rId10"/>
    <p:sldId id="585" r:id="rId11"/>
    <p:sldId id="586" r:id="rId12"/>
    <p:sldId id="614" r:id="rId13"/>
    <p:sldId id="626" r:id="rId14"/>
    <p:sldId id="608" r:id="rId15"/>
    <p:sldId id="627" r:id="rId16"/>
    <p:sldId id="610" r:id="rId17"/>
    <p:sldId id="613" r:id="rId18"/>
    <p:sldId id="594" r:id="rId19"/>
    <p:sldId id="628" r:id="rId20"/>
    <p:sldId id="629" r:id="rId21"/>
    <p:sldId id="618" r:id="rId22"/>
    <p:sldId id="619" r:id="rId23"/>
    <p:sldId id="582" r:id="rId24"/>
    <p:sldId id="611" r:id="rId25"/>
    <p:sldId id="612" r:id="rId26"/>
    <p:sldId id="630" r:id="rId27"/>
    <p:sldId id="631" r:id="rId28"/>
    <p:sldId id="571" r:id="rId29"/>
    <p:sldId id="633" r:id="rId30"/>
    <p:sldId id="632" r:id="rId31"/>
    <p:sldId id="636" r:id="rId32"/>
    <p:sldId id="637" r:id="rId33"/>
    <p:sldId id="635" r:id="rId34"/>
    <p:sldId id="561" r:id="rId35"/>
    <p:sldId id="436" r:id="rId36"/>
  </p:sldIdLst>
  <p:sldSz cx="9144000" cy="6858000" type="screen4x3"/>
  <p:notesSz cx="6797675" cy="99298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Participant" initials="P" lastIdx="17" clrIdx="0">
    <p:extLst>
      <p:ext uri="{19B8F6BF-5375-455C-9EA6-DF929625EA0E}">
        <p15:presenceInfo xmlns:p15="http://schemas.microsoft.com/office/powerpoint/2012/main" userId="Participant"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588" autoAdjust="0"/>
    <p:restoredTop sz="94660"/>
  </p:normalViewPr>
  <p:slideViewPr>
    <p:cSldViewPr snapToGrid="0">
      <p:cViewPr varScale="1">
        <p:scale>
          <a:sx n="65" d="100"/>
          <a:sy n="65" d="100"/>
        </p:scale>
        <p:origin x="432" y="48"/>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commentAuthors" Target="commentAuthor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855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49688" y="0"/>
            <a:ext cx="2946400" cy="498555"/>
          </a:xfrm>
          <a:prstGeom prst="rect">
            <a:avLst/>
          </a:prstGeom>
        </p:spPr>
        <p:txBody>
          <a:bodyPr vert="horz" lIns="91440" tIns="45720" rIns="91440" bIns="45720" rtlCol="0"/>
          <a:lstStyle>
            <a:lvl1pPr algn="r">
              <a:defRPr sz="1200"/>
            </a:lvl1pPr>
          </a:lstStyle>
          <a:p>
            <a:fld id="{4602188E-3062-4632-9489-55CD4B73952D}" type="datetimeFigureOut">
              <a:rPr lang="en-US" smtClean="0"/>
              <a:t>11/18/2022</a:t>
            </a:fld>
            <a:endParaRPr lang="en-US"/>
          </a:p>
        </p:txBody>
      </p:sp>
      <p:sp>
        <p:nvSpPr>
          <p:cNvPr id="4" name="Footer Placeholder 3"/>
          <p:cNvSpPr>
            <a:spLocks noGrp="1"/>
          </p:cNvSpPr>
          <p:nvPr>
            <p:ph type="ftr" sz="quarter" idx="2"/>
          </p:nvPr>
        </p:nvSpPr>
        <p:spPr>
          <a:xfrm>
            <a:off x="0" y="9431259"/>
            <a:ext cx="2946400" cy="49855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49688" y="9431259"/>
            <a:ext cx="2946400" cy="498555"/>
          </a:xfrm>
          <a:prstGeom prst="rect">
            <a:avLst/>
          </a:prstGeom>
        </p:spPr>
        <p:txBody>
          <a:bodyPr vert="horz" lIns="91440" tIns="45720" rIns="91440" bIns="45720" rtlCol="0" anchor="b"/>
          <a:lstStyle>
            <a:lvl1pPr algn="r">
              <a:defRPr sz="1200"/>
            </a:lvl1pPr>
          </a:lstStyle>
          <a:p>
            <a:fld id="{E86BE4D6-CC98-4EAB-86D2-9F8285C4D8EF}" type="slidenum">
              <a:rPr lang="en-US" smtClean="0"/>
              <a:t>‹#›</a:t>
            </a:fld>
            <a:endParaRPr lang="en-US"/>
          </a:p>
        </p:txBody>
      </p:sp>
    </p:spTree>
    <p:extLst>
      <p:ext uri="{BB962C8B-B14F-4D97-AF65-F5344CB8AC3E}">
        <p14:creationId xmlns:p14="http://schemas.microsoft.com/office/powerpoint/2010/main" val="197148059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45659" cy="49821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50444" y="0"/>
            <a:ext cx="2945659" cy="498215"/>
          </a:xfrm>
          <a:prstGeom prst="rect">
            <a:avLst/>
          </a:prstGeom>
        </p:spPr>
        <p:txBody>
          <a:bodyPr vert="horz" lIns="91440" tIns="45720" rIns="91440" bIns="45720" rtlCol="0"/>
          <a:lstStyle>
            <a:lvl1pPr algn="r">
              <a:defRPr sz="1200"/>
            </a:lvl1pPr>
          </a:lstStyle>
          <a:p>
            <a:fld id="{6F09D91B-CC9B-4E3D-A05F-9BAD41B30C29}" type="datetimeFigureOut">
              <a:rPr lang="en-US" smtClean="0"/>
              <a:t>11/18/2022</a:t>
            </a:fld>
            <a:endParaRPr lang="en-US"/>
          </a:p>
        </p:txBody>
      </p:sp>
      <p:sp>
        <p:nvSpPr>
          <p:cNvPr id="4" name="Slide Image Placeholder 3"/>
          <p:cNvSpPr>
            <a:spLocks noGrp="1" noRot="1" noChangeAspect="1"/>
          </p:cNvSpPr>
          <p:nvPr>
            <p:ph type="sldImg" idx="2"/>
          </p:nvPr>
        </p:nvSpPr>
        <p:spPr>
          <a:xfrm>
            <a:off x="1166813" y="1241425"/>
            <a:ext cx="4464050" cy="334962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79768" y="4778723"/>
            <a:ext cx="5438140" cy="3909864"/>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1" y="9431599"/>
            <a:ext cx="2945659" cy="498214"/>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50444" y="9431599"/>
            <a:ext cx="2945659" cy="498214"/>
          </a:xfrm>
          <a:prstGeom prst="rect">
            <a:avLst/>
          </a:prstGeom>
        </p:spPr>
        <p:txBody>
          <a:bodyPr vert="horz" lIns="91440" tIns="45720" rIns="91440" bIns="45720" rtlCol="0" anchor="b"/>
          <a:lstStyle>
            <a:lvl1pPr algn="r">
              <a:defRPr sz="1200"/>
            </a:lvl1pPr>
          </a:lstStyle>
          <a:p>
            <a:fld id="{647E78DC-2CC5-4DE3-88B2-B86CE6E67953}" type="slidenum">
              <a:rPr lang="en-US" smtClean="0"/>
              <a:t>‹#›</a:t>
            </a:fld>
            <a:endParaRPr lang="en-US"/>
          </a:p>
        </p:txBody>
      </p:sp>
    </p:spTree>
    <p:extLst>
      <p:ext uri="{BB962C8B-B14F-4D97-AF65-F5344CB8AC3E}">
        <p14:creationId xmlns:p14="http://schemas.microsoft.com/office/powerpoint/2010/main" val="3682902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47E78DC-2CC5-4DE3-88B2-B86CE6E67953}" type="slidenum">
              <a:rPr lang="en-US" smtClean="0"/>
              <a:t>3</a:t>
            </a:fld>
            <a:endParaRPr lang="en-US"/>
          </a:p>
        </p:txBody>
      </p:sp>
    </p:spTree>
    <p:extLst>
      <p:ext uri="{BB962C8B-B14F-4D97-AF65-F5344CB8AC3E}">
        <p14:creationId xmlns:p14="http://schemas.microsoft.com/office/powerpoint/2010/main" val="343305877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47E78DC-2CC5-4DE3-88B2-B86CE6E67953}" type="slidenum">
              <a:rPr lang="en-US" smtClean="0"/>
              <a:t>14</a:t>
            </a:fld>
            <a:endParaRPr lang="en-US"/>
          </a:p>
        </p:txBody>
      </p:sp>
    </p:spTree>
    <p:extLst>
      <p:ext uri="{BB962C8B-B14F-4D97-AF65-F5344CB8AC3E}">
        <p14:creationId xmlns:p14="http://schemas.microsoft.com/office/powerpoint/2010/main" val="24537945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47E78DC-2CC5-4DE3-88B2-B86CE6E67953}" type="slidenum">
              <a:rPr lang="en-US" smtClean="0"/>
              <a:t>18</a:t>
            </a:fld>
            <a:endParaRPr lang="en-US"/>
          </a:p>
        </p:txBody>
      </p:sp>
    </p:spTree>
    <p:extLst>
      <p:ext uri="{BB962C8B-B14F-4D97-AF65-F5344CB8AC3E}">
        <p14:creationId xmlns:p14="http://schemas.microsoft.com/office/powerpoint/2010/main" val="271961187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47E78DC-2CC5-4DE3-88B2-B86CE6E67953}" type="slidenum">
              <a:rPr lang="en-US" smtClean="0"/>
              <a:t>23</a:t>
            </a:fld>
            <a:endParaRPr lang="en-US"/>
          </a:p>
        </p:txBody>
      </p:sp>
    </p:spTree>
    <p:extLst>
      <p:ext uri="{BB962C8B-B14F-4D97-AF65-F5344CB8AC3E}">
        <p14:creationId xmlns:p14="http://schemas.microsoft.com/office/powerpoint/2010/main" val="364489087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47E78DC-2CC5-4DE3-88B2-B86CE6E67953}" type="slidenum">
              <a:rPr lang="en-US" smtClean="0"/>
              <a:t>24</a:t>
            </a:fld>
            <a:endParaRPr lang="en-US"/>
          </a:p>
        </p:txBody>
      </p:sp>
    </p:spTree>
    <p:extLst>
      <p:ext uri="{BB962C8B-B14F-4D97-AF65-F5344CB8AC3E}">
        <p14:creationId xmlns:p14="http://schemas.microsoft.com/office/powerpoint/2010/main" val="399851533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47E78DC-2CC5-4DE3-88B2-B86CE6E67953}" type="slidenum">
              <a:rPr lang="en-US" smtClean="0"/>
              <a:t>25</a:t>
            </a:fld>
            <a:endParaRPr lang="en-US"/>
          </a:p>
        </p:txBody>
      </p:sp>
    </p:spTree>
    <p:extLst>
      <p:ext uri="{BB962C8B-B14F-4D97-AF65-F5344CB8AC3E}">
        <p14:creationId xmlns:p14="http://schemas.microsoft.com/office/powerpoint/2010/main" val="112402552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47E78DC-2CC5-4DE3-88B2-B86CE6E67953}" type="slidenum">
              <a:rPr lang="en-US" smtClean="0"/>
              <a:t>28</a:t>
            </a:fld>
            <a:endParaRPr lang="en-US"/>
          </a:p>
        </p:txBody>
      </p:sp>
    </p:spTree>
    <p:extLst>
      <p:ext uri="{BB962C8B-B14F-4D97-AF65-F5344CB8AC3E}">
        <p14:creationId xmlns:p14="http://schemas.microsoft.com/office/powerpoint/2010/main" val="108743571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47E78DC-2CC5-4DE3-88B2-B86CE6E67953}" type="slidenum">
              <a:rPr lang="en-US" smtClean="0"/>
              <a:t>34</a:t>
            </a:fld>
            <a:endParaRPr lang="en-US"/>
          </a:p>
        </p:txBody>
      </p:sp>
    </p:spTree>
    <p:extLst>
      <p:ext uri="{BB962C8B-B14F-4D97-AF65-F5344CB8AC3E}">
        <p14:creationId xmlns:p14="http://schemas.microsoft.com/office/powerpoint/2010/main" val="119492264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47E78DC-2CC5-4DE3-88B2-B86CE6E67953}" type="slidenum">
              <a:rPr lang="en-US" smtClean="0"/>
              <a:t>35</a:t>
            </a:fld>
            <a:endParaRPr lang="en-US"/>
          </a:p>
        </p:txBody>
      </p:sp>
    </p:spTree>
    <p:extLst>
      <p:ext uri="{BB962C8B-B14F-4D97-AF65-F5344CB8AC3E}">
        <p14:creationId xmlns:p14="http://schemas.microsoft.com/office/powerpoint/2010/main" val="817199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47E78DC-2CC5-4DE3-88B2-B86CE6E67953}" type="slidenum">
              <a:rPr lang="en-US" smtClean="0"/>
              <a:t>4</a:t>
            </a:fld>
            <a:endParaRPr lang="en-US"/>
          </a:p>
        </p:txBody>
      </p:sp>
    </p:spTree>
    <p:extLst>
      <p:ext uri="{BB962C8B-B14F-4D97-AF65-F5344CB8AC3E}">
        <p14:creationId xmlns:p14="http://schemas.microsoft.com/office/powerpoint/2010/main" val="14839602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47E78DC-2CC5-4DE3-88B2-B86CE6E67953}" type="slidenum">
              <a:rPr lang="en-US" smtClean="0"/>
              <a:t>5</a:t>
            </a:fld>
            <a:endParaRPr lang="en-US"/>
          </a:p>
        </p:txBody>
      </p:sp>
    </p:spTree>
    <p:extLst>
      <p:ext uri="{BB962C8B-B14F-4D97-AF65-F5344CB8AC3E}">
        <p14:creationId xmlns:p14="http://schemas.microsoft.com/office/powerpoint/2010/main" val="398340874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47E78DC-2CC5-4DE3-88B2-B86CE6E67953}" type="slidenum">
              <a:rPr lang="en-US" smtClean="0"/>
              <a:t>6</a:t>
            </a:fld>
            <a:endParaRPr lang="en-US"/>
          </a:p>
        </p:txBody>
      </p:sp>
    </p:spTree>
    <p:extLst>
      <p:ext uri="{BB962C8B-B14F-4D97-AF65-F5344CB8AC3E}">
        <p14:creationId xmlns:p14="http://schemas.microsoft.com/office/powerpoint/2010/main" val="16593304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47E78DC-2CC5-4DE3-88B2-B86CE6E67953}" type="slidenum">
              <a:rPr lang="en-US" smtClean="0"/>
              <a:t>7</a:t>
            </a:fld>
            <a:endParaRPr lang="en-US"/>
          </a:p>
        </p:txBody>
      </p:sp>
    </p:spTree>
    <p:extLst>
      <p:ext uri="{BB962C8B-B14F-4D97-AF65-F5344CB8AC3E}">
        <p14:creationId xmlns:p14="http://schemas.microsoft.com/office/powerpoint/2010/main" val="36394550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47E78DC-2CC5-4DE3-88B2-B86CE6E67953}" type="slidenum">
              <a:rPr lang="en-US" smtClean="0"/>
              <a:t>8</a:t>
            </a:fld>
            <a:endParaRPr lang="en-US"/>
          </a:p>
        </p:txBody>
      </p:sp>
    </p:spTree>
    <p:extLst>
      <p:ext uri="{BB962C8B-B14F-4D97-AF65-F5344CB8AC3E}">
        <p14:creationId xmlns:p14="http://schemas.microsoft.com/office/powerpoint/2010/main" val="358468056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47E78DC-2CC5-4DE3-88B2-B86CE6E67953}" type="slidenum">
              <a:rPr lang="en-US" smtClean="0"/>
              <a:t>9</a:t>
            </a:fld>
            <a:endParaRPr lang="en-US"/>
          </a:p>
        </p:txBody>
      </p:sp>
    </p:spTree>
    <p:extLst>
      <p:ext uri="{BB962C8B-B14F-4D97-AF65-F5344CB8AC3E}">
        <p14:creationId xmlns:p14="http://schemas.microsoft.com/office/powerpoint/2010/main" val="226792607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47E78DC-2CC5-4DE3-88B2-B86CE6E67953}" type="slidenum">
              <a:rPr lang="en-US" smtClean="0"/>
              <a:t>10</a:t>
            </a:fld>
            <a:endParaRPr lang="en-US"/>
          </a:p>
        </p:txBody>
      </p:sp>
    </p:spTree>
    <p:extLst>
      <p:ext uri="{BB962C8B-B14F-4D97-AF65-F5344CB8AC3E}">
        <p14:creationId xmlns:p14="http://schemas.microsoft.com/office/powerpoint/2010/main" val="194250624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47E78DC-2CC5-4DE3-88B2-B86CE6E67953}" type="slidenum">
              <a:rPr lang="en-US" smtClean="0"/>
              <a:t>11</a:t>
            </a:fld>
            <a:endParaRPr lang="en-US"/>
          </a:p>
        </p:txBody>
      </p:sp>
    </p:spTree>
    <p:extLst>
      <p:ext uri="{BB962C8B-B14F-4D97-AF65-F5344CB8AC3E}">
        <p14:creationId xmlns:p14="http://schemas.microsoft.com/office/powerpoint/2010/main" val="18786739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C8E14E-BE9E-4036-90FB-A499725843C1}"/>
              </a:ext>
            </a:extLst>
          </p:cNvPr>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a:extLst>
              <a:ext uri="{FF2B5EF4-FFF2-40B4-BE49-F238E27FC236}">
                <a16:creationId xmlns:a16="http://schemas.microsoft.com/office/drawing/2014/main" id="{3B233D76-ED71-4277-AF69-4508D5CDDD0C}"/>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a:extLst>
              <a:ext uri="{FF2B5EF4-FFF2-40B4-BE49-F238E27FC236}">
                <a16:creationId xmlns:a16="http://schemas.microsoft.com/office/drawing/2014/main" id="{F1AB9D32-DDEE-4BFB-8185-54547CD71FC3}"/>
              </a:ext>
            </a:extLst>
          </p:cNvPr>
          <p:cNvSpPr>
            <a:spLocks noGrp="1"/>
          </p:cNvSpPr>
          <p:nvPr>
            <p:ph type="dt" sz="half" idx="10"/>
          </p:nvPr>
        </p:nvSpPr>
        <p:spPr/>
        <p:txBody>
          <a:bodyPr/>
          <a:lstStyle/>
          <a:p>
            <a:fld id="{2C6193EB-85AF-4F73-AC27-F4F8DB61E7BE}" type="datetime1">
              <a:rPr lang="en-US" smtClean="0"/>
              <a:t>11/18/2022</a:t>
            </a:fld>
            <a:endParaRPr lang="en-US"/>
          </a:p>
        </p:txBody>
      </p:sp>
      <p:sp>
        <p:nvSpPr>
          <p:cNvPr id="5" name="Footer Placeholder 4">
            <a:extLst>
              <a:ext uri="{FF2B5EF4-FFF2-40B4-BE49-F238E27FC236}">
                <a16:creationId xmlns:a16="http://schemas.microsoft.com/office/drawing/2014/main" id="{0CAD03CD-2D77-4C61-A1D7-D31E84F0695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09880EC-4266-49DC-9057-3D7AFB7691E6}"/>
              </a:ext>
            </a:extLst>
          </p:cNvPr>
          <p:cNvSpPr>
            <a:spLocks noGrp="1"/>
          </p:cNvSpPr>
          <p:nvPr>
            <p:ph type="sldNum" sz="quarter" idx="12"/>
          </p:nvPr>
        </p:nvSpPr>
        <p:spPr/>
        <p:txBody>
          <a:bodyPr/>
          <a:lstStyle/>
          <a:p>
            <a:fld id="{BB8D82D6-E1A2-412E-8D01-CD6B8DA49F18}" type="slidenum">
              <a:rPr lang="en-US" smtClean="0"/>
              <a:t>‹#›</a:t>
            </a:fld>
            <a:endParaRPr lang="en-US"/>
          </a:p>
        </p:txBody>
      </p:sp>
    </p:spTree>
    <p:extLst>
      <p:ext uri="{BB962C8B-B14F-4D97-AF65-F5344CB8AC3E}">
        <p14:creationId xmlns:p14="http://schemas.microsoft.com/office/powerpoint/2010/main" val="41101623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99D6CE-2C17-469D-9197-9F970AA3A16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9535CF4B-B790-4CA1-AE66-847422ABACB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72A5A07-F98B-409E-9790-FE34BF89B2EC}"/>
              </a:ext>
            </a:extLst>
          </p:cNvPr>
          <p:cNvSpPr>
            <a:spLocks noGrp="1"/>
          </p:cNvSpPr>
          <p:nvPr>
            <p:ph type="dt" sz="half" idx="10"/>
          </p:nvPr>
        </p:nvSpPr>
        <p:spPr/>
        <p:txBody>
          <a:bodyPr/>
          <a:lstStyle/>
          <a:p>
            <a:fld id="{F9207B29-A8C1-4223-824C-5556887FFFE4}" type="datetime1">
              <a:rPr lang="en-US" smtClean="0"/>
              <a:t>11/18/2022</a:t>
            </a:fld>
            <a:endParaRPr lang="en-US"/>
          </a:p>
        </p:txBody>
      </p:sp>
      <p:sp>
        <p:nvSpPr>
          <p:cNvPr id="5" name="Footer Placeholder 4">
            <a:extLst>
              <a:ext uri="{FF2B5EF4-FFF2-40B4-BE49-F238E27FC236}">
                <a16:creationId xmlns:a16="http://schemas.microsoft.com/office/drawing/2014/main" id="{6A557E2C-9A9E-4132-966A-3E774A10381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70383D3-1D82-4F06-9FF0-0568D8090A3A}"/>
              </a:ext>
            </a:extLst>
          </p:cNvPr>
          <p:cNvSpPr>
            <a:spLocks noGrp="1"/>
          </p:cNvSpPr>
          <p:nvPr>
            <p:ph type="sldNum" sz="quarter" idx="12"/>
          </p:nvPr>
        </p:nvSpPr>
        <p:spPr/>
        <p:txBody>
          <a:bodyPr/>
          <a:lstStyle/>
          <a:p>
            <a:fld id="{BB8D82D6-E1A2-412E-8D01-CD6B8DA49F18}" type="slidenum">
              <a:rPr lang="en-US" smtClean="0"/>
              <a:t>‹#›</a:t>
            </a:fld>
            <a:endParaRPr lang="en-US"/>
          </a:p>
        </p:txBody>
      </p:sp>
    </p:spTree>
    <p:extLst>
      <p:ext uri="{BB962C8B-B14F-4D97-AF65-F5344CB8AC3E}">
        <p14:creationId xmlns:p14="http://schemas.microsoft.com/office/powerpoint/2010/main" val="10426690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F4049AA-726A-46B4-9C05-704949CAC348}"/>
              </a:ext>
            </a:extLst>
          </p:cNvPr>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A10B0DF-1C45-49E5-A8FB-69A77D5FAB7C}"/>
              </a:ext>
            </a:extLst>
          </p:cNvPr>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D86977E-BEC2-4DEB-B6AB-B636C1B4C80B}"/>
              </a:ext>
            </a:extLst>
          </p:cNvPr>
          <p:cNvSpPr>
            <a:spLocks noGrp="1"/>
          </p:cNvSpPr>
          <p:nvPr>
            <p:ph type="dt" sz="half" idx="10"/>
          </p:nvPr>
        </p:nvSpPr>
        <p:spPr/>
        <p:txBody>
          <a:bodyPr/>
          <a:lstStyle/>
          <a:p>
            <a:fld id="{5A35A43E-2328-4990-AE8F-4E5F10CDEBB3}" type="datetime1">
              <a:rPr lang="en-US" smtClean="0"/>
              <a:t>11/18/2022</a:t>
            </a:fld>
            <a:endParaRPr lang="en-US"/>
          </a:p>
        </p:txBody>
      </p:sp>
      <p:sp>
        <p:nvSpPr>
          <p:cNvPr id="5" name="Footer Placeholder 4">
            <a:extLst>
              <a:ext uri="{FF2B5EF4-FFF2-40B4-BE49-F238E27FC236}">
                <a16:creationId xmlns:a16="http://schemas.microsoft.com/office/drawing/2014/main" id="{FAA8D871-ED20-464E-BF5B-71E6306AA69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E5FE8E0-8737-4A6D-9BFE-221EEA6AB6AC}"/>
              </a:ext>
            </a:extLst>
          </p:cNvPr>
          <p:cNvSpPr>
            <a:spLocks noGrp="1"/>
          </p:cNvSpPr>
          <p:nvPr>
            <p:ph type="sldNum" sz="quarter" idx="12"/>
          </p:nvPr>
        </p:nvSpPr>
        <p:spPr/>
        <p:txBody>
          <a:bodyPr/>
          <a:lstStyle/>
          <a:p>
            <a:fld id="{BB8D82D6-E1A2-412E-8D01-CD6B8DA49F18}" type="slidenum">
              <a:rPr lang="en-US" smtClean="0"/>
              <a:t>‹#›</a:t>
            </a:fld>
            <a:endParaRPr lang="en-US"/>
          </a:p>
        </p:txBody>
      </p:sp>
    </p:spTree>
    <p:extLst>
      <p:ext uri="{BB962C8B-B14F-4D97-AF65-F5344CB8AC3E}">
        <p14:creationId xmlns:p14="http://schemas.microsoft.com/office/powerpoint/2010/main" val="36372166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C9A542-FE5C-4BCA-AFB9-C3FAF7F849DA}"/>
              </a:ext>
            </a:extLst>
          </p:cNvPr>
          <p:cNvSpPr>
            <a:spLocks noGrp="1"/>
          </p:cNvSpPr>
          <p:nvPr>
            <p:ph type="title"/>
          </p:nvPr>
        </p:nvSpPr>
        <p:spPr>
          <a:xfrm>
            <a:off x="93072" y="71209"/>
            <a:ext cx="8985613" cy="1039133"/>
          </a:xfrm>
        </p:spPr>
        <p:txBody>
          <a:bodyPr>
            <a:normAutofit/>
          </a:bodyPr>
          <a:lstStyle>
            <a:lvl1pPr algn="ctr">
              <a:defRPr sz="4000" b="1">
                <a:latin typeface="Times New Roman" panose="02020603050405020304" pitchFamily="18" charset="0"/>
                <a:cs typeface="Times New Roman" panose="02020603050405020304" pitchFamily="18" charset="0"/>
              </a:defRPr>
            </a:lvl1pPr>
          </a:lstStyle>
          <a:p>
            <a:r>
              <a:rPr lang="en-US" dirty="0"/>
              <a:t>Click to edit Master title style</a:t>
            </a:r>
          </a:p>
        </p:txBody>
      </p:sp>
      <p:sp>
        <p:nvSpPr>
          <p:cNvPr id="3" name="Content Placeholder 2">
            <a:extLst>
              <a:ext uri="{FF2B5EF4-FFF2-40B4-BE49-F238E27FC236}">
                <a16:creationId xmlns:a16="http://schemas.microsoft.com/office/drawing/2014/main" id="{9EE3BD40-7D66-4017-980B-DE72BFAF87DD}"/>
              </a:ext>
            </a:extLst>
          </p:cNvPr>
          <p:cNvSpPr>
            <a:spLocks noGrp="1"/>
          </p:cNvSpPr>
          <p:nvPr>
            <p:ph idx="1"/>
          </p:nvPr>
        </p:nvSpPr>
        <p:spPr>
          <a:xfrm>
            <a:off x="93072" y="1433739"/>
            <a:ext cx="8985612" cy="5019312"/>
          </a:xfrm>
        </p:spPr>
        <p:txBody>
          <a:bodyPr/>
          <a:lstStyle>
            <a:lvl1pPr algn="just">
              <a:defRPr sz="3000">
                <a:solidFill>
                  <a:schemeClr val="tx1"/>
                </a:solidFill>
                <a:latin typeface="Times New Roman" panose="02020603050405020304" pitchFamily="18" charset="0"/>
                <a:cs typeface="Times New Roman" panose="02020603050405020304" pitchFamily="18" charset="0"/>
              </a:defRPr>
            </a:lvl1pPr>
            <a:lvl2pPr algn="just">
              <a:defRPr sz="2800">
                <a:solidFill>
                  <a:schemeClr val="tx1"/>
                </a:solidFill>
                <a:latin typeface="Times New Roman" panose="02020603050405020304" pitchFamily="18" charset="0"/>
                <a:cs typeface="Times New Roman" panose="02020603050405020304" pitchFamily="18" charset="0"/>
              </a:defRPr>
            </a:lvl2pPr>
            <a:lvl3pPr algn="just">
              <a:defRPr sz="2800">
                <a:solidFill>
                  <a:schemeClr val="tx1"/>
                </a:solidFill>
                <a:latin typeface="Times New Roman" panose="02020603050405020304" pitchFamily="18" charset="0"/>
                <a:cs typeface="Times New Roman" panose="02020603050405020304" pitchFamily="18" charset="0"/>
              </a:defRPr>
            </a:lvl3pPr>
            <a:lvl4pPr algn="just">
              <a:defRPr sz="2800">
                <a:solidFill>
                  <a:schemeClr val="tx1"/>
                </a:solidFill>
                <a:latin typeface="Times New Roman" panose="02020603050405020304" pitchFamily="18" charset="0"/>
                <a:cs typeface="Times New Roman" panose="02020603050405020304" pitchFamily="18" charset="0"/>
              </a:defRPr>
            </a:lvl4pPr>
            <a:lvl5pPr algn="just">
              <a:defRPr sz="2800">
                <a:solidFill>
                  <a:schemeClr val="tx1"/>
                </a:solidFill>
                <a:latin typeface="Times New Roman" panose="02020603050405020304" pitchFamily="18" charset="0"/>
                <a:cs typeface="Times New Roman" panose="02020603050405020304" pitchFamily="18"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a:extLst>
              <a:ext uri="{FF2B5EF4-FFF2-40B4-BE49-F238E27FC236}">
                <a16:creationId xmlns:a16="http://schemas.microsoft.com/office/drawing/2014/main" id="{CEE3F27F-7827-40EE-B4DF-F7156AB91AC3}"/>
              </a:ext>
            </a:extLst>
          </p:cNvPr>
          <p:cNvSpPr>
            <a:spLocks noGrp="1"/>
          </p:cNvSpPr>
          <p:nvPr>
            <p:ph type="sldNum" sz="quarter" idx="12"/>
          </p:nvPr>
        </p:nvSpPr>
        <p:spPr>
          <a:xfrm>
            <a:off x="7021284" y="6408148"/>
            <a:ext cx="2057400" cy="365125"/>
          </a:xfrm>
        </p:spPr>
        <p:txBody>
          <a:bodyPr/>
          <a:lstStyle>
            <a:lvl1pPr>
              <a:defRPr sz="3000" b="1">
                <a:solidFill>
                  <a:schemeClr val="accent6">
                    <a:lumMod val="75000"/>
                  </a:schemeClr>
                </a:solidFill>
                <a:latin typeface="Times New Roman" panose="02020603050405020304" pitchFamily="18" charset="0"/>
                <a:cs typeface="Times New Roman" panose="02020603050405020304" pitchFamily="18" charset="0"/>
              </a:defRPr>
            </a:lvl1pPr>
          </a:lstStyle>
          <a:p>
            <a:fld id="{BB8D82D6-E1A2-412E-8D01-CD6B8DA49F18}" type="slidenum">
              <a:rPr lang="en-US" smtClean="0"/>
              <a:pPr/>
              <a:t>‹#›</a:t>
            </a:fld>
            <a:endParaRPr lang="en-US" dirty="0"/>
          </a:p>
        </p:txBody>
      </p:sp>
      <p:cxnSp>
        <p:nvCxnSpPr>
          <p:cNvPr id="5" name="Straight Connector 4">
            <a:extLst>
              <a:ext uri="{FF2B5EF4-FFF2-40B4-BE49-F238E27FC236}">
                <a16:creationId xmlns:a16="http://schemas.microsoft.com/office/drawing/2014/main" id="{186FA7BC-C210-410F-BC40-05C9E6B263BA}"/>
              </a:ext>
            </a:extLst>
          </p:cNvPr>
          <p:cNvCxnSpPr/>
          <p:nvPr userDrawn="1"/>
        </p:nvCxnSpPr>
        <p:spPr>
          <a:xfrm>
            <a:off x="0" y="1254035"/>
            <a:ext cx="9144000" cy="0"/>
          </a:xfrm>
          <a:prstGeom prst="line">
            <a:avLst/>
          </a:prstGeom>
          <a:ln w="38100">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321733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CEB20D-3403-4906-BF57-676D3008CBBA}"/>
              </a:ext>
            </a:extLst>
          </p:cNvPr>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a:extLst>
              <a:ext uri="{FF2B5EF4-FFF2-40B4-BE49-F238E27FC236}">
                <a16:creationId xmlns:a16="http://schemas.microsoft.com/office/drawing/2014/main" id="{E7A318F1-0234-40EA-B13F-BFEABECA5470}"/>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1BA52FF-C0B3-4E73-BEE7-029CED7DDC5A}"/>
              </a:ext>
            </a:extLst>
          </p:cNvPr>
          <p:cNvSpPr>
            <a:spLocks noGrp="1"/>
          </p:cNvSpPr>
          <p:nvPr>
            <p:ph type="dt" sz="half" idx="10"/>
          </p:nvPr>
        </p:nvSpPr>
        <p:spPr/>
        <p:txBody>
          <a:bodyPr/>
          <a:lstStyle/>
          <a:p>
            <a:fld id="{23A1938C-DCF3-4CD3-86A5-EE53B1AEF203}" type="datetime1">
              <a:rPr lang="en-US" smtClean="0"/>
              <a:t>11/18/2022</a:t>
            </a:fld>
            <a:endParaRPr lang="en-US"/>
          </a:p>
        </p:txBody>
      </p:sp>
      <p:sp>
        <p:nvSpPr>
          <p:cNvPr id="5" name="Footer Placeholder 4">
            <a:extLst>
              <a:ext uri="{FF2B5EF4-FFF2-40B4-BE49-F238E27FC236}">
                <a16:creationId xmlns:a16="http://schemas.microsoft.com/office/drawing/2014/main" id="{DD98872C-A679-4F35-ABCB-D9DA9BA0277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5EA1A10-18A3-4506-B775-50399196A765}"/>
              </a:ext>
            </a:extLst>
          </p:cNvPr>
          <p:cNvSpPr>
            <a:spLocks noGrp="1"/>
          </p:cNvSpPr>
          <p:nvPr>
            <p:ph type="sldNum" sz="quarter" idx="12"/>
          </p:nvPr>
        </p:nvSpPr>
        <p:spPr/>
        <p:txBody>
          <a:bodyPr/>
          <a:lstStyle/>
          <a:p>
            <a:fld id="{BB8D82D6-E1A2-412E-8D01-CD6B8DA49F18}" type="slidenum">
              <a:rPr lang="en-US" smtClean="0"/>
              <a:t>‹#›</a:t>
            </a:fld>
            <a:endParaRPr lang="en-US"/>
          </a:p>
        </p:txBody>
      </p:sp>
    </p:spTree>
    <p:extLst>
      <p:ext uri="{BB962C8B-B14F-4D97-AF65-F5344CB8AC3E}">
        <p14:creationId xmlns:p14="http://schemas.microsoft.com/office/powerpoint/2010/main" val="21198305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09BA40-CA1F-48B3-BDC7-30F5F258655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EE2BC79-FA27-4223-8DB2-C91087C50342}"/>
              </a:ext>
            </a:extLst>
          </p:cNvPr>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A5F1911-64A6-4490-BF96-C289D90F99A3}"/>
              </a:ext>
            </a:extLst>
          </p:cNvPr>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4816E82-50E3-40A3-A432-CBFE065FA6DF}"/>
              </a:ext>
            </a:extLst>
          </p:cNvPr>
          <p:cNvSpPr>
            <a:spLocks noGrp="1"/>
          </p:cNvSpPr>
          <p:nvPr>
            <p:ph type="dt" sz="half" idx="10"/>
          </p:nvPr>
        </p:nvSpPr>
        <p:spPr/>
        <p:txBody>
          <a:bodyPr/>
          <a:lstStyle/>
          <a:p>
            <a:fld id="{E2AC0D5C-1E4D-479A-AB16-E3A0BD77D266}" type="datetime1">
              <a:rPr lang="en-US" smtClean="0"/>
              <a:t>11/18/2022</a:t>
            </a:fld>
            <a:endParaRPr lang="en-US"/>
          </a:p>
        </p:txBody>
      </p:sp>
      <p:sp>
        <p:nvSpPr>
          <p:cNvPr id="6" name="Footer Placeholder 5">
            <a:extLst>
              <a:ext uri="{FF2B5EF4-FFF2-40B4-BE49-F238E27FC236}">
                <a16:creationId xmlns:a16="http://schemas.microsoft.com/office/drawing/2014/main" id="{EA242F6C-FD5D-4CBB-BEB1-2A56B32420E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DBE389C-D0C8-4092-9B21-276FF7BF58C7}"/>
              </a:ext>
            </a:extLst>
          </p:cNvPr>
          <p:cNvSpPr>
            <a:spLocks noGrp="1"/>
          </p:cNvSpPr>
          <p:nvPr>
            <p:ph type="sldNum" sz="quarter" idx="12"/>
          </p:nvPr>
        </p:nvSpPr>
        <p:spPr/>
        <p:txBody>
          <a:bodyPr/>
          <a:lstStyle/>
          <a:p>
            <a:fld id="{BB8D82D6-E1A2-412E-8D01-CD6B8DA49F18}" type="slidenum">
              <a:rPr lang="en-US" smtClean="0"/>
              <a:t>‹#›</a:t>
            </a:fld>
            <a:endParaRPr lang="en-US"/>
          </a:p>
        </p:txBody>
      </p:sp>
    </p:spTree>
    <p:extLst>
      <p:ext uri="{BB962C8B-B14F-4D97-AF65-F5344CB8AC3E}">
        <p14:creationId xmlns:p14="http://schemas.microsoft.com/office/powerpoint/2010/main" val="31780548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FC14A1-2BAF-4B26-8710-E8A1CA34A4F5}"/>
              </a:ext>
            </a:extLst>
          </p:cNvPr>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A9D8E668-92E0-4AF9-B901-B53AA407D312}"/>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id="{186C1F84-B9B3-48C0-BA3A-E4A78A80E076}"/>
              </a:ext>
            </a:extLst>
          </p:cNvPr>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AEA6094-08BB-423F-989B-EA1EC4C87D64}"/>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id="{592AFC8B-78D4-4879-81C3-6B32A0AFCDB7}"/>
              </a:ext>
            </a:extLst>
          </p:cNvPr>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7C7C0889-8CC4-496B-B435-4AAFA5581AF9}"/>
              </a:ext>
            </a:extLst>
          </p:cNvPr>
          <p:cNvSpPr>
            <a:spLocks noGrp="1"/>
          </p:cNvSpPr>
          <p:nvPr>
            <p:ph type="dt" sz="half" idx="10"/>
          </p:nvPr>
        </p:nvSpPr>
        <p:spPr/>
        <p:txBody>
          <a:bodyPr/>
          <a:lstStyle/>
          <a:p>
            <a:fld id="{40858D61-94EA-4443-BCBC-C67C2BCCD765}" type="datetime1">
              <a:rPr lang="en-US" smtClean="0"/>
              <a:t>11/18/2022</a:t>
            </a:fld>
            <a:endParaRPr lang="en-US"/>
          </a:p>
        </p:txBody>
      </p:sp>
      <p:sp>
        <p:nvSpPr>
          <p:cNvPr id="8" name="Footer Placeholder 7">
            <a:extLst>
              <a:ext uri="{FF2B5EF4-FFF2-40B4-BE49-F238E27FC236}">
                <a16:creationId xmlns:a16="http://schemas.microsoft.com/office/drawing/2014/main" id="{60BA8B75-013B-4D37-B00C-5200E585795B}"/>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E5E5F49D-A433-4851-98F7-B66B58A7C971}"/>
              </a:ext>
            </a:extLst>
          </p:cNvPr>
          <p:cNvSpPr>
            <a:spLocks noGrp="1"/>
          </p:cNvSpPr>
          <p:nvPr>
            <p:ph type="sldNum" sz="quarter" idx="12"/>
          </p:nvPr>
        </p:nvSpPr>
        <p:spPr/>
        <p:txBody>
          <a:bodyPr/>
          <a:lstStyle/>
          <a:p>
            <a:fld id="{BB8D82D6-E1A2-412E-8D01-CD6B8DA49F18}" type="slidenum">
              <a:rPr lang="en-US" smtClean="0"/>
              <a:t>‹#›</a:t>
            </a:fld>
            <a:endParaRPr lang="en-US"/>
          </a:p>
        </p:txBody>
      </p:sp>
    </p:spTree>
    <p:extLst>
      <p:ext uri="{BB962C8B-B14F-4D97-AF65-F5344CB8AC3E}">
        <p14:creationId xmlns:p14="http://schemas.microsoft.com/office/powerpoint/2010/main" val="9280809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37A6CF-52EB-47F6-B99A-B89FB3F5438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A0F219D-F7DF-4508-AAF9-4B981FCE1B12}"/>
              </a:ext>
            </a:extLst>
          </p:cNvPr>
          <p:cNvSpPr>
            <a:spLocks noGrp="1"/>
          </p:cNvSpPr>
          <p:nvPr>
            <p:ph type="dt" sz="half" idx="10"/>
          </p:nvPr>
        </p:nvSpPr>
        <p:spPr/>
        <p:txBody>
          <a:bodyPr/>
          <a:lstStyle/>
          <a:p>
            <a:fld id="{CEACE68C-E32A-4942-87A7-AAD437806D92}" type="datetime1">
              <a:rPr lang="en-US" smtClean="0"/>
              <a:t>11/18/2022</a:t>
            </a:fld>
            <a:endParaRPr lang="en-US"/>
          </a:p>
        </p:txBody>
      </p:sp>
      <p:sp>
        <p:nvSpPr>
          <p:cNvPr id="4" name="Footer Placeholder 3">
            <a:extLst>
              <a:ext uri="{FF2B5EF4-FFF2-40B4-BE49-F238E27FC236}">
                <a16:creationId xmlns:a16="http://schemas.microsoft.com/office/drawing/2014/main" id="{10B3FA58-BCE1-42E6-9A43-8ECB5F66CA8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182BA88E-4F76-4FA1-A7F3-A15914FF321C}"/>
              </a:ext>
            </a:extLst>
          </p:cNvPr>
          <p:cNvSpPr>
            <a:spLocks noGrp="1"/>
          </p:cNvSpPr>
          <p:nvPr>
            <p:ph type="sldNum" sz="quarter" idx="12"/>
          </p:nvPr>
        </p:nvSpPr>
        <p:spPr/>
        <p:txBody>
          <a:bodyPr/>
          <a:lstStyle/>
          <a:p>
            <a:fld id="{BB8D82D6-E1A2-412E-8D01-CD6B8DA49F18}" type="slidenum">
              <a:rPr lang="en-US" smtClean="0"/>
              <a:t>‹#›</a:t>
            </a:fld>
            <a:endParaRPr lang="en-US"/>
          </a:p>
        </p:txBody>
      </p:sp>
    </p:spTree>
    <p:extLst>
      <p:ext uri="{BB962C8B-B14F-4D97-AF65-F5344CB8AC3E}">
        <p14:creationId xmlns:p14="http://schemas.microsoft.com/office/powerpoint/2010/main" val="20407369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A73625C-2D65-4AEC-BCAC-B2FE492869FF}"/>
              </a:ext>
            </a:extLst>
          </p:cNvPr>
          <p:cNvSpPr>
            <a:spLocks noGrp="1"/>
          </p:cNvSpPr>
          <p:nvPr>
            <p:ph type="dt" sz="half" idx="10"/>
          </p:nvPr>
        </p:nvSpPr>
        <p:spPr/>
        <p:txBody>
          <a:bodyPr/>
          <a:lstStyle/>
          <a:p>
            <a:fld id="{0A7EEE99-79E1-4FDF-AF9D-4B0BE1868094}" type="datetime1">
              <a:rPr lang="en-US" smtClean="0"/>
              <a:t>11/18/2022</a:t>
            </a:fld>
            <a:endParaRPr lang="en-US"/>
          </a:p>
        </p:txBody>
      </p:sp>
      <p:sp>
        <p:nvSpPr>
          <p:cNvPr id="3" name="Footer Placeholder 2">
            <a:extLst>
              <a:ext uri="{FF2B5EF4-FFF2-40B4-BE49-F238E27FC236}">
                <a16:creationId xmlns:a16="http://schemas.microsoft.com/office/drawing/2014/main" id="{CDFD1B4E-6A4F-49C8-B5F3-5F7745F96BD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10CBFB58-5DCC-4422-A720-577088D3C03C}"/>
              </a:ext>
            </a:extLst>
          </p:cNvPr>
          <p:cNvSpPr>
            <a:spLocks noGrp="1"/>
          </p:cNvSpPr>
          <p:nvPr>
            <p:ph type="sldNum" sz="quarter" idx="12"/>
          </p:nvPr>
        </p:nvSpPr>
        <p:spPr/>
        <p:txBody>
          <a:bodyPr/>
          <a:lstStyle/>
          <a:p>
            <a:fld id="{BB8D82D6-E1A2-412E-8D01-CD6B8DA49F18}" type="slidenum">
              <a:rPr lang="en-US" smtClean="0"/>
              <a:t>‹#›</a:t>
            </a:fld>
            <a:endParaRPr lang="en-US"/>
          </a:p>
        </p:txBody>
      </p:sp>
    </p:spTree>
    <p:extLst>
      <p:ext uri="{BB962C8B-B14F-4D97-AF65-F5344CB8AC3E}">
        <p14:creationId xmlns:p14="http://schemas.microsoft.com/office/powerpoint/2010/main" val="13558380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0E2AC9-71DE-4632-B877-920BB068DD07}"/>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a:extLst>
              <a:ext uri="{FF2B5EF4-FFF2-40B4-BE49-F238E27FC236}">
                <a16:creationId xmlns:a16="http://schemas.microsoft.com/office/drawing/2014/main" id="{A0659786-8A88-456E-8233-723FF94E69D2}"/>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F9F4B2D-92E5-4038-A08A-1ADF7B6E5874}"/>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9BD0CE29-E917-49D5-BC68-80E63BC4405B}"/>
              </a:ext>
            </a:extLst>
          </p:cNvPr>
          <p:cNvSpPr>
            <a:spLocks noGrp="1"/>
          </p:cNvSpPr>
          <p:nvPr>
            <p:ph type="dt" sz="half" idx="10"/>
          </p:nvPr>
        </p:nvSpPr>
        <p:spPr/>
        <p:txBody>
          <a:bodyPr/>
          <a:lstStyle/>
          <a:p>
            <a:fld id="{BBE6B257-F28B-499B-90A1-2BABB734CC48}" type="datetime1">
              <a:rPr lang="en-US" smtClean="0"/>
              <a:t>11/18/2022</a:t>
            </a:fld>
            <a:endParaRPr lang="en-US"/>
          </a:p>
        </p:txBody>
      </p:sp>
      <p:sp>
        <p:nvSpPr>
          <p:cNvPr id="6" name="Footer Placeholder 5">
            <a:extLst>
              <a:ext uri="{FF2B5EF4-FFF2-40B4-BE49-F238E27FC236}">
                <a16:creationId xmlns:a16="http://schemas.microsoft.com/office/drawing/2014/main" id="{04221C31-4FAD-43DF-BAE0-6387516A6F9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1AF6626-7CAC-4F78-B9BB-A65A981AFBBD}"/>
              </a:ext>
            </a:extLst>
          </p:cNvPr>
          <p:cNvSpPr>
            <a:spLocks noGrp="1"/>
          </p:cNvSpPr>
          <p:nvPr>
            <p:ph type="sldNum" sz="quarter" idx="12"/>
          </p:nvPr>
        </p:nvSpPr>
        <p:spPr/>
        <p:txBody>
          <a:bodyPr/>
          <a:lstStyle/>
          <a:p>
            <a:fld id="{BB8D82D6-E1A2-412E-8D01-CD6B8DA49F18}" type="slidenum">
              <a:rPr lang="en-US" smtClean="0"/>
              <a:t>‹#›</a:t>
            </a:fld>
            <a:endParaRPr lang="en-US"/>
          </a:p>
        </p:txBody>
      </p:sp>
    </p:spTree>
    <p:extLst>
      <p:ext uri="{BB962C8B-B14F-4D97-AF65-F5344CB8AC3E}">
        <p14:creationId xmlns:p14="http://schemas.microsoft.com/office/powerpoint/2010/main" val="42019791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AEFCE7-7B8A-443A-AD7B-BBA759B815C1}"/>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a:extLst>
              <a:ext uri="{FF2B5EF4-FFF2-40B4-BE49-F238E27FC236}">
                <a16:creationId xmlns:a16="http://schemas.microsoft.com/office/drawing/2014/main" id="{0D341C1B-43F3-44B8-9A09-070FD1CA0704}"/>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a:extLst>
              <a:ext uri="{FF2B5EF4-FFF2-40B4-BE49-F238E27FC236}">
                <a16:creationId xmlns:a16="http://schemas.microsoft.com/office/drawing/2014/main" id="{67A17DA2-7D2B-43A5-8E39-1E527669A782}"/>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5CE507F3-9209-44CA-BFBB-47DD0D03CC94}"/>
              </a:ext>
            </a:extLst>
          </p:cNvPr>
          <p:cNvSpPr>
            <a:spLocks noGrp="1"/>
          </p:cNvSpPr>
          <p:nvPr>
            <p:ph type="dt" sz="half" idx="10"/>
          </p:nvPr>
        </p:nvSpPr>
        <p:spPr/>
        <p:txBody>
          <a:bodyPr/>
          <a:lstStyle/>
          <a:p>
            <a:fld id="{5D1C12A6-0CD5-4A64-AFEC-91E988D6FD53}" type="datetime1">
              <a:rPr lang="en-US" smtClean="0"/>
              <a:t>11/18/2022</a:t>
            </a:fld>
            <a:endParaRPr lang="en-US"/>
          </a:p>
        </p:txBody>
      </p:sp>
      <p:sp>
        <p:nvSpPr>
          <p:cNvPr id="6" name="Footer Placeholder 5">
            <a:extLst>
              <a:ext uri="{FF2B5EF4-FFF2-40B4-BE49-F238E27FC236}">
                <a16:creationId xmlns:a16="http://schemas.microsoft.com/office/drawing/2014/main" id="{65D74DC1-9161-4989-949B-99E96FEF8BC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78D08C1-1CD9-47FE-B2F0-35DA944BBDE1}"/>
              </a:ext>
            </a:extLst>
          </p:cNvPr>
          <p:cNvSpPr>
            <a:spLocks noGrp="1"/>
          </p:cNvSpPr>
          <p:nvPr>
            <p:ph type="sldNum" sz="quarter" idx="12"/>
          </p:nvPr>
        </p:nvSpPr>
        <p:spPr/>
        <p:txBody>
          <a:bodyPr/>
          <a:lstStyle/>
          <a:p>
            <a:fld id="{BB8D82D6-E1A2-412E-8D01-CD6B8DA49F18}" type="slidenum">
              <a:rPr lang="en-US" smtClean="0"/>
              <a:t>‹#›</a:t>
            </a:fld>
            <a:endParaRPr lang="en-US"/>
          </a:p>
        </p:txBody>
      </p:sp>
    </p:spTree>
    <p:extLst>
      <p:ext uri="{BB962C8B-B14F-4D97-AF65-F5344CB8AC3E}">
        <p14:creationId xmlns:p14="http://schemas.microsoft.com/office/powerpoint/2010/main" val="9290083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8853EB7-7B51-42EE-8126-40D6D8C676D9}"/>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23CC145-0ADF-46A6-929B-7D6E6312C801}"/>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3E1E2FE-C8F5-4077-B17E-0C0CAA62442F}"/>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5F01A117-4501-40F1-8D07-EA220FB79E83}" type="datetime1">
              <a:rPr lang="en-US" smtClean="0"/>
              <a:t>11/18/2022</a:t>
            </a:fld>
            <a:endParaRPr lang="en-US"/>
          </a:p>
        </p:txBody>
      </p:sp>
      <p:sp>
        <p:nvSpPr>
          <p:cNvPr id="5" name="Footer Placeholder 4">
            <a:extLst>
              <a:ext uri="{FF2B5EF4-FFF2-40B4-BE49-F238E27FC236}">
                <a16:creationId xmlns:a16="http://schemas.microsoft.com/office/drawing/2014/main" id="{4796E162-30AA-46AD-B181-68D34317F84E}"/>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56F9D818-DD04-4399-9B6E-93D54C0FEE84}"/>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B8D82D6-E1A2-412E-8D01-CD6B8DA49F18}" type="slidenum">
              <a:rPr lang="en-US" smtClean="0"/>
              <a:pPr/>
              <a:t>‹#›</a:t>
            </a:fld>
            <a:endParaRPr lang="en-US"/>
          </a:p>
        </p:txBody>
      </p:sp>
      <p:cxnSp>
        <p:nvCxnSpPr>
          <p:cNvPr id="7" name="Straight Connector 6">
            <a:extLst>
              <a:ext uri="{FF2B5EF4-FFF2-40B4-BE49-F238E27FC236}">
                <a16:creationId xmlns:a16="http://schemas.microsoft.com/office/drawing/2014/main" id="{A3FE2740-2BF4-4D9C-B3EB-F08CF816C287}"/>
              </a:ext>
            </a:extLst>
          </p:cNvPr>
          <p:cNvCxnSpPr/>
          <p:nvPr userDrawn="1"/>
        </p:nvCxnSpPr>
        <p:spPr>
          <a:xfrm>
            <a:off x="0" y="1254034"/>
            <a:ext cx="9144000" cy="0"/>
          </a:xfrm>
          <a:prstGeom prst="line">
            <a:avLst/>
          </a:prstGeom>
          <a:ln w="28575">
            <a:solidFill>
              <a:srgbClr val="FFC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4208120"/>
      </p:ext>
    </p:extLst>
  </p:cSld>
  <p:clrMap bg1="lt1" tx1="dk1" bg2="lt2" tx2="dk2" accent1="accent1" accent2="accent2" accent3="accent3" accent4="accent4" accent5="accent5" accent6="accent6" hlink="hlink" folHlink="folHlink"/>
  <p:sldLayoutIdLst>
    <p:sldLayoutId id="2147483727" r:id="rId1"/>
    <p:sldLayoutId id="2147483728" r:id="rId2"/>
    <p:sldLayoutId id="2147483729" r:id="rId3"/>
    <p:sldLayoutId id="2147483730" r:id="rId4"/>
    <p:sldLayoutId id="2147483731" r:id="rId5"/>
    <p:sldLayoutId id="2147483732" r:id="rId6"/>
    <p:sldLayoutId id="2147483733" r:id="rId7"/>
    <p:sldLayoutId id="2147483734" r:id="rId8"/>
    <p:sldLayoutId id="2147483735" r:id="rId9"/>
    <p:sldLayoutId id="2147483736" r:id="rId10"/>
    <p:sldLayoutId id="2147483737" r:id="rId11"/>
  </p:sldLayoutIdLst>
  <p:hf hdr="0" ft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4.emf"/></Relationships>
</file>

<file path=ppt/slides/_rels/slide15.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file:///C:\Documents%20and%20Settings\Administrator\Desktop\LOGO%20NMC%20GREEN.jpg" TargetMode="External"/><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0572A0A6-8519-446D-AC43-896B17F854AF}"/>
              </a:ext>
            </a:extLst>
          </p:cNvPr>
          <p:cNvSpPr>
            <a:spLocks noGrp="1"/>
          </p:cNvSpPr>
          <p:nvPr>
            <p:ph type="sldNum" sz="quarter" idx="12"/>
          </p:nvPr>
        </p:nvSpPr>
        <p:spPr/>
        <p:txBody>
          <a:bodyPr/>
          <a:lstStyle/>
          <a:p>
            <a:fld id="{BB8D82D6-E1A2-412E-8D01-CD6B8DA49F18}" type="slidenum">
              <a:rPr lang="en-US" smtClean="0"/>
              <a:pPr/>
              <a:t>1</a:t>
            </a:fld>
            <a:endParaRPr lang="en-US" dirty="0"/>
          </a:p>
        </p:txBody>
      </p:sp>
      <p:pic>
        <p:nvPicPr>
          <p:cNvPr id="6" name="Picture 5">
            <a:extLst>
              <a:ext uri="{FF2B5EF4-FFF2-40B4-BE49-F238E27FC236}">
                <a16:creationId xmlns:a16="http://schemas.microsoft.com/office/drawing/2014/main" id="{23145C5E-C2BE-4BAC-AB88-EACAB87B925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369" y="14069"/>
            <a:ext cx="9134631" cy="6386731"/>
          </a:xfrm>
          <a:prstGeom prst="rect">
            <a:avLst/>
          </a:prstGeom>
        </p:spPr>
      </p:pic>
    </p:spTree>
    <p:extLst>
      <p:ext uri="{BB962C8B-B14F-4D97-AF65-F5344CB8AC3E}">
        <p14:creationId xmlns:p14="http://schemas.microsoft.com/office/powerpoint/2010/main" val="141600268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3072" y="71209"/>
            <a:ext cx="8985613" cy="1039133"/>
          </a:xfrm>
        </p:spPr>
        <p:txBody>
          <a:bodyPr/>
          <a:lstStyle/>
          <a:p>
            <a:r>
              <a:rPr lang="en-US" dirty="0"/>
              <a:t>Global Scenario</a:t>
            </a:r>
          </a:p>
        </p:txBody>
      </p:sp>
      <p:sp>
        <p:nvSpPr>
          <p:cNvPr id="4" name="Slide Number Placeholder 3"/>
          <p:cNvSpPr>
            <a:spLocks noGrp="1"/>
          </p:cNvSpPr>
          <p:nvPr>
            <p:ph type="sldNum" sz="quarter" idx="12"/>
          </p:nvPr>
        </p:nvSpPr>
        <p:spPr>
          <a:xfrm>
            <a:off x="7021284" y="6408148"/>
            <a:ext cx="2057400" cy="365125"/>
          </a:xfrm>
        </p:spPr>
        <p:txBody>
          <a:bodyPr/>
          <a:lstStyle/>
          <a:p>
            <a:fld id="{BB8D82D6-E1A2-412E-8D01-CD6B8DA49F18}" type="slidenum">
              <a:rPr lang="en-US" smtClean="0"/>
              <a:pPr/>
              <a:t>10</a:t>
            </a:fld>
            <a:endParaRPr lang="en-US"/>
          </a:p>
        </p:txBody>
      </p:sp>
      <p:pic>
        <p:nvPicPr>
          <p:cNvPr id="5" name="Picture 4"/>
          <p:cNvPicPr>
            <a:picLocks noChangeAspect="1"/>
          </p:cNvPicPr>
          <p:nvPr/>
        </p:nvPicPr>
        <p:blipFill rotWithShape="1">
          <a:blip r:embed="rId3"/>
          <a:srcRect t="12427" r="1830" b="1862"/>
          <a:stretch/>
        </p:blipFill>
        <p:spPr>
          <a:xfrm>
            <a:off x="14068" y="1294230"/>
            <a:ext cx="9115864" cy="5127677"/>
          </a:xfrm>
          <a:prstGeom prst="rect">
            <a:avLst/>
          </a:prstGeom>
        </p:spPr>
      </p:pic>
    </p:spTree>
    <p:extLst>
      <p:ext uri="{BB962C8B-B14F-4D97-AF65-F5344CB8AC3E}">
        <p14:creationId xmlns:p14="http://schemas.microsoft.com/office/powerpoint/2010/main" val="1938200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3072" y="71209"/>
            <a:ext cx="8985613" cy="1039133"/>
          </a:xfrm>
        </p:spPr>
        <p:txBody>
          <a:bodyPr/>
          <a:lstStyle/>
          <a:p>
            <a:pPr algn="r"/>
            <a:r>
              <a:rPr lang="en-US" dirty="0"/>
              <a:t>Cont’d….</a:t>
            </a:r>
          </a:p>
        </p:txBody>
      </p:sp>
      <p:graphicFrame>
        <p:nvGraphicFramePr>
          <p:cNvPr id="7" name="Table 5">
            <a:extLst>
              <a:ext uri="{FF2B5EF4-FFF2-40B4-BE49-F238E27FC236}">
                <a16:creationId xmlns:a16="http://schemas.microsoft.com/office/drawing/2014/main" id="{44751E37-3E5C-4674-8BD4-B8559102E464}"/>
              </a:ext>
            </a:extLst>
          </p:cNvPr>
          <p:cNvGraphicFramePr>
            <a:graphicFrameLocks noGrp="1"/>
          </p:cNvGraphicFramePr>
          <p:nvPr>
            <p:ph idx="1"/>
            <p:extLst>
              <p:ext uri="{D42A27DB-BD31-4B8C-83A1-F6EECF244321}">
                <p14:modId xmlns:p14="http://schemas.microsoft.com/office/powerpoint/2010/main" val="4022286344"/>
              </p:ext>
            </p:extLst>
          </p:nvPr>
        </p:nvGraphicFramePr>
        <p:xfrm>
          <a:off x="4571999" y="1306136"/>
          <a:ext cx="4515742" cy="5108580"/>
        </p:xfrm>
        <a:graphic>
          <a:graphicData uri="http://schemas.openxmlformats.org/drawingml/2006/table">
            <a:tbl>
              <a:tblPr firstRow="1" bandRow="1">
                <a:tableStyleId>{912C8C85-51F0-491E-9774-3900AFEF0FD7}</a:tableStyleId>
              </a:tblPr>
              <a:tblGrid>
                <a:gridCol w="2257871">
                  <a:extLst>
                    <a:ext uri="{9D8B030D-6E8A-4147-A177-3AD203B41FA5}">
                      <a16:colId xmlns:a16="http://schemas.microsoft.com/office/drawing/2014/main" val="2262452986"/>
                    </a:ext>
                  </a:extLst>
                </a:gridCol>
                <a:gridCol w="2257871">
                  <a:extLst>
                    <a:ext uri="{9D8B030D-6E8A-4147-A177-3AD203B41FA5}">
                      <a16:colId xmlns:a16="http://schemas.microsoft.com/office/drawing/2014/main" val="216385919"/>
                    </a:ext>
                  </a:extLst>
                </a:gridCol>
              </a:tblGrid>
              <a:tr h="425715">
                <a:tc gridSpan="2">
                  <a:txBody>
                    <a:bodyPr/>
                    <a:lstStyle/>
                    <a:p>
                      <a:pPr algn="ctr"/>
                      <a:r>
                        <a:rPr lang="en-US" sz="2000" b="1" dirty="0">
                          <a:latin typeface="Times New Roman" panose="02020603050405020304" pitchFamily="18" charset="0"/>
                          <a:cs typeface="Times New Roman" panose="02020603050405020304" pitchFamily="18" charset="0"/>
                        </a:rPr>
                        <a:t>BOTTOM 10 COUNTRIES </a:t>
                      </a:r>
                    </a:p>
                  </a:txBody>
                  <a:tcPr/>
                </a:tc>
                <a:tc hMerge="1">
                  <a:txBody>
                    <a:bodyPr/>
                    <a:lstStyle/>
                    <a:p>
                      <a:endParaRPr lang="en-US" dirty="0"/>
                    </a:p>
                  </a:txBody>
                  <a:tcPr/>
                </a:tc>
                <a:extLst>
                  <a:ext uri="{0D108BD9-81ED-4DB2-BD59-A6C34878D82A}">
                    <a16:rowId xmlns:a16="http://schemas.microsoft.com/office/drawing/2014/main" val="2988888318"/>
                  </a:ext>
                </a:extLst>
              </a:tr>
              <a:tr h="425715">
                <a:tc>
                  <a:txBody>
                    <a:bodyPr/>
                    <a:lstStyle/>
                    <a:p>
                      <a:pPr algn="ctr"/>
                      <a:r>
                        <a:rPr lang="en-US" sz="2000" b="1" dirty="0">
                          <a:latin typeface="Times New Roman" panose="02020603050405020304" pitchFamily="18" charset="0"/>
                          <a:cs typeface="Times New Roman" panose="02020603050405020304" pitchFamily="18" charset="0"/>
                        </a:rPr>
                        <a:t>RANKING </a:t>
                      </a:r>
                    </a:p>
                  </a:txBody>
                  <a:tcPr/>
                </a:tc>
                <a:tc>
                  <a:txBody>
                    <a:bodyPr/>
                    <a:lstStyle/>
                    <a:p>
                      <a:pPr algn="ctr"/>
                      <a:r>
                        <a:rPr lang="en-US" sz="2000" b="1" dirty="0">
                          <a:latin typeface="Times New Roman" panose="02020603050405020304" pitchFamily="18" charset="0"/>
                          <a:cs typeface="Times New Roman" panose="02020603050405020304" pitchFamily="18" charset="0"/>
                        </a:rPr>
                        <a:t>COUNTRY </a:t>
                      </a:r>
                    </a:p>
                  </a:txBody>
                  <a:tcPr/>
                </a:tc>
                <a:extLst>
                  <a:ext uri="{0D108BD9-81ED-4DB2-BD59-A6C34878D82A}">
                    <a16:rowId xmlns:a16="http://schemas.microsoft.com/office/drawing/2014/main" val="3769064938"/>
                  </a:ext>
                </a:extLst>
              </a:tr>
              <a:tr h="425715">
                <a:tc>
                  <a:txBody>
                    <a:bodyPr/>
                    <a:lstStyle/>
                    <a:p>
                      <a:pPr algn="ctr"/>
                      <a:r>
                        <a:rPr lang="en-US" sz="2000" b="1" dirty="0">
                          <a:latin typeface="Times New Roman" panose="02020603050405020304" pitchFamily="18" charset="0"/>
                          <a:cs typeface="Times New Roman" panose="02020603050405020304" pitchFamily="18" charset="0"/>
                        </a:rPr>
                        <a:t>171</a:t>
                      </a:r>
                    </a:p>
                  </a:txBody>
                  <a:tcPr/>
                </a:tc>
                <a:tc>
                  <a:txBody>
                    <a:bodyPr/>
                    <a:lstStyle/>
                    <a:p>
                      <a:pPr marL="0" marR="0" lvl="0" indent="0" algn="ctr" defTabSz="457207" rtl="0" eaLnBrk="1" fontAlgn="auto" latinLnBrk="0" hangingPunct="1">
                        <a:lnSpc>
                          <a:spcPct val="100000"/>
                        </a:lnSpc>
                        <a:spcBef>
                          <a:spcPts val="1000"/>
                        </a:spcBef>
                        <a:spcAft>
                          <a:spcPts val="0"/>
                        </a:spcAft>
                        <a:buClr>
                          <a:srgbClr val="1E5155">
                            <a:lumMod val="40000"/>
                            <a:lumOff val="60000"/>
                          </a:srgbClr>
                        </a:buClr>
                        <a:buSzPct val="80000"/>
                        <a:buFont typeface="Wingdings 3" charset="2"/>
                        <a:buNone/>
                        <a:tabLst/>
                        <a:defRPr/>
                      </a:pPr>
                      <a:r>
                        <a:rPr kumimoji="0" lang="en-US" sz="2000" b="1" u="none" strike="noStrike" kern="1200" cap="none" spc="0" normalizeH="0" baseline="0" noProof="0" dirty="0">
                          <a:ln>
                            <a:noFill/>
                          </a:ln>
                          <a:solidFill>
                            <a:srgbClr val="141414"/>
                          </a:solidFill>
                          <a:effectLst/>
                          <a:uLnTx/>
                          <a:uFillTx/>
                          <a:latin typeface="Times New Roman" panose="02020603050405020304" pitchFamily="18" charset="0"/>
                          <a:cs typeface="Times New Roman" panose="02020603050405020304" pitchFamily="18" charset="0"/>
                        </a:rPr>
                        <a:t>Syria </a:t>
                      </a:r>
                      <a:endParaRPr kumimoji="0" lang="en-US" sz="2000" b="1" i="0" u="none" strike="noStrike" kern="1200" cap="none" spc="0" normalizeH="0" baseline="0" noProof="0" dirty="0">
                        <a:ln>
                          <a:noFill/>
                        </a:ln>
                        <a:solidFill>
                          <a:srgbClr val="141414"/>
                        </a:solidFill>
                        <a:effectLst/>
                        <a:uLnTx/>
                        <a:uFillTx/>
                        <a:latin typeface="Times New Roman" panose="02020603050405020304" pitchFamily="18" charset="0"/>
                        <a:ea typeface="+mj-ea"/>
                        <a:cs typeface="Times New Roman" panose="02020603050405020304" pitchFamily="18" charset="0"/>
                      </a:endParaRPr>
                    </a:p>
                  </a:txBody>
                  <a:tcPr/>
                </a:tc>
                <a:extLst>
                  <a:ext uri="{0D108BD9-81ED-4DB2-BD59-A6C34878D82A}">
                    <a16:rowId xmlns:a16="http://schemas.microsoft.com/office/drawing/2014/main" val="91529670"/>
                  </a:ext>
                </a:extLst>
              </a:tr>
              <a:tr h="425715">
                <a:tc>
                  <a:txBody>
                    <a:bodyPr/>
                    <a:lstStyle/>
                    <a:p>
                      <a:pPr algn="ctr"/>
                      <a:r>
                        <a:rPr lang="en-US" sz="2000" b="1" dirty="0">
                          <a:latin typeface="Times New Roman" panose="02020603050405020304" pitchFamily="18" charset="0"/>
                          <a:cs typeface="Times New Roman" panose="02020603050405020304" pitchFamily="18" charset="0"/>
                        </a:rPr>
                        <a:t>172</a:t>
                      </a:r>
                    </a:p>
                  </a:txBody>
                  <a:tcPr/>
                </a:tc>
                <a:tc>
                  <a:txBody>
                    <a:bodyPr/>
                    <a:lstStyle/>
                    <a:p>
                      <a:pPr marL="0" marR="0" lvl="0" indent="0" algn="ctr" defTabSz="457207" rtl="0" eaLnBrk="1" fontAlgn="auto" latinLnBrk="0" hangingPunct="1">
                        <a:lnSpc>
                          <a:spcPct val="100000"/>
                        </a:lnSpc>
                        <a:spcBef>
                          <a:spcPts val="1000"/>
                        </a:spcBef>
                        <a:spcAft>
                          <a:spcPts val="0"/>
                        </a:spcAft>
                        <a:buClr>
                          <a:srgbClr val="1E5155">
                            <a:lumMod val="40000"/>
                            <a:lumOff val="60000"/>
                          </a:srgbClr>
                        </a:buClr>
                        <a:buSzPct val="80000"/>
                        <a:buFont typeface="Wingdings 3" charset="2"/>
                        <a:buNone/>
                        <a:tabLst/>
                        <a:defRPr/>
                      </a:pPr>
                      <a:r>
                        <a:rPr kumimoji="0" lang="en-US" sz="2000" b="1" u="none" strike="noStrike" kern="1200" cap="none" spc="0" normalizeH="0" baseline="0" noProof="0" dirty="0">
                          <a:ln>
                            <a:noFill/>
                          </a:ln>
                          <a:solidFill>
                            <a:srgbClr val="141414"/>
                          </a:solidFill>
                          <a:effectLst/>
                          <a:uLnTx/>
                          <a:uFillTx/>
                          <a:latin typeface="Times New Roman" panose="02020603050405020304" pitchFamily="18" charset="0"/>
                          <a:cs typeface="Times New Roman" panose="02020603050405020304" pitchFamily="18" charset="0"/>
                        </a:rPr>
                        <a:t>Iraq</a:t>
                      </a:r>
                      <a:endParaRPr kumimoji="0" lang="en-US" sz="2000" b="1" i="0" u="none" strike="noStrike" kern="1200" cap="none" spc="0" normalizeH="0" baseline="0" noProof="0" dirty="0">
                        <a:ln>
                          <a:noFill/>
                        </a:ln>
                        <a:solidFill>
                          <a:srgbClr val="141414"/>
                        </a:solidFill>
                        <a:effectLst/>
                        <a:uLnTx/>
                        <a:uFillTx/>
                        <a:latin typeface="Times New Roman" panose="02020603050405020304" pitchFamily="18" charset="0"/>
                        <a:ea typeface="+mj-ea"/>
                        <a:cs typeface="Times New Roman" panose="02020603050405020304" pitchFamily="18" charset="0"/>
                      </a:endParaRPr>
                    </a:p>
                  </a:txBody>
                  <a:tcPr/>
                </a:tc>
                <a:extLst>
                  <a:ext uri="{0D108BD9-81ED-4DB2-BD59-A6C34878D82A}">
                    <a16:rowId xmlns:a16="http://schemas.microsoft.com/office/drawing/2014/main" val="3088906827"/>
                  </a:ext>
                </a:extLst>
              </a:tr>
              <a:tr h="425715">
                <a:tc>
                  <a:txBody>
                    <a:bodyPr/>
                    <a:lstStyle/>
                    <a:p>
                      <a:pPr algn="ctr"/>
                      <a:r>
                        <a:rPr lang="en-US" sz="2000" b="1" dirty="0">
                          <a:latin typeface="Times New Roman" panose="02020603050405020304" pitchFamily="18" charset="0"/>
                          <a:cs typeface="Times New Roman" panose="02020603050405020304" pitchFamily="18" charset="0"/>
                        </a:rPr>
                        <a:t>173</a:t>
                      </a:r>
                    </a:p>
                  </a:txBody>
                  <a:tcPr/>
                </a:tc>
                <a:tc>
                  <a:txBody>
                    <a:bodyPr/>
                    <a:lstStyle/>
                    <a:p>
                      <a:pPr marL="0" marR="0" lvl="0" indent="0" algn="ctr" defTabSz="457207" rtl="0" eaLnBrk="1" fontAlgn="auto" latinLnBrk="0" hangingPunct="1">
                        <a:lnSpc>
                          <a:spcPct val="100000"/>
                        </a:lnSpc>
                        <a:spcBef>
                          <a:spcPts val="1000"/>
                        </a:spcBef>
                        <a:spcAft>
                          <a:spcPts val="0"/>
                        </a:spcAft>
                        <a:buClr>
                          <a:srgbClr val="1E5155">
                            <a:lumMod val="40000"/>
                            <a:lumOff val="60000"/>
                          </a:srgbClr>
                        </a:buClr>
                        <a:buSzPct val="80000"/>
                        <a:buFont typeface="Wingdings 3" charset="2"/>
                        <a:buNone/>
                        <a:tabLst/>
                        <a:defRPr/>
                      </a:pPr>
                      <a:r>
                        <a:rPr kumimoji="0" lang="en-US" sz="2000" b="1" u="none" strike="noStrike" kern="1200" cap="none" spc="0" normalizeH="0" baseline="0" noProof="0" dirty="0">
                          <a:ln>
                            <a:noFill/>
                          </a:ln>
                          <a:solidFill>
                            <a:srgbClr val="141414"/>
                          </a:solidFill>
                          <a:effectLst/>
                          <a:uLnTx/>
                          <a:uFillTx/>
                          <a:latin typeface="Times New Roman" panose="02020603050405020304" pitchFamily="18" charset="0"/>
                          <a:cs typeface="Times New Roman" panose="02020603050405020304" pitchFamily="18" charset="0"/>
                        </a:rPr>
                        <a:t>Cuba</a:t>
                      </a:r>
                      <a:endParaRPr kumimoji="0" lang="en-US" sz="2000" b="1" i="0" u="none" strike="noStrike" kern="1200" cap="none" spc="0" normalizeH="0" baseline="0" noProof="0" dirty="0">
                        <a:ln>
                          <a:noFill/>
                        </a:ln>
                        <a:solidFill>
                          <a:srgbClr val="141414"/>
                        </a:solidFill>
                        <a:effectLst/>
                        <a:uLnTx/>
                        <a:uFillTx/>
                        <a:latin typeface="Times New Roman" panose="02020603050405020304" pitchFamily="18" charset="0"/>
                        <a:ea typeface="+mj-ea"/>
                        <a:cs typeface="Times New Roman" panose="02020603050405020304" pitchFamily="18" charset="0"/>
                      </a:endParaRPr>
                    </a:p>
                  </a:txBody>
                  <a:tcPr/>
                </a:tc>
                <a:extLst>
                  <a:ext uri="{0D108BD9-81ED-4DB2-BD59-A6C34878D82A}">
                    <a16:rowId xmlns:a16="http://schemas.microsoft.com/office/drawing/2014/main" val="3674643170"/>
                  </a:ext>
                </a:extLst>
              </a:tr>
              <a:tr h="425715">
                <a:tc>
                  <a:txBody>
                    <a:bodyPr/>
                    <a:lstStyle/>
                    <a:p>
                      <a:pPr algn="ctr"/>
                      <a:r>
                        <a:rPr lang="en-US" sz="2000" b="1" dirty="0">
                          <a:latin typeface="Times New Roman" panose="02020603050405020304" pitchFamily="18" charset="0"/>
                          <a:cs typeface="Times New Roman" panose="02020603050405020304" pitchFamily="18" charset="0"/>
                        </a:rPr>
                        <a:t>174</a:t>
                      </a:r>
                    </a:p>
                  </a:txBody>
                  <a:tcPr/>
                </a:tc>
                <a:tc>
                  <a:txBody>
                    <a:bodyPr/>
                    <a:lstStyle/>
                    <a:p>
                      <a:pPr marL="0" marR="0" lvl="0" indent="0" algn="ctr" defTabSz="457207" rtl="0" eaLnBrk="1" fontAlgn="auto" latinLnBrk="0" hangingPunct="1">
                        <a:lnSpc>
                          <a:spcPct val="100000"/>
                        </a:lnSpc>
                        <a:spcBef>
                          <a:spcPts val="1000"/>
                        </a:spcBef>
                        <a:spcAft>
                          <a:spcPts val="0"/>
                        </a:spcAft>
                        <a:buClr>
                          <a:srgbClr val="1E5155">
                            <a:lumMod val="40000"/>
                            <a:lumOff val="60000"/>
                          </a:srgbClr>
                        </a:buClr>
                        <a:buSzPct val="80000"/>
                        <a:buFont typeface="Wingdings 3" charset="2"/>
                        <a:buNone/>
                        <a:tabLst/>
                        <a:defRPr/>
                      </a:pPr>
                      <a:r>
                        <a:rPr kumimoji="0" lang="en-US" sz="2000" b="1" u="none" strike="noStrike" kern="1200" cap="none" spc="0" normalizeH="0" baseline="0" noProof="0" dirty="0">
                          <a:ln>
                            <a:noFill/>
                          </a:ln>
                          <a:solidFill>
                            <a:srgbClr val="141414"/>
                          </a:solidFill>
                          <a:effectLst/>
                          <a:uLnTx/>
                          <a:uFillTx/>
                          <a:latin typeface="Times New Roman" panose="02020603050405020304" pitchFamily="18" charset="0"/>
                          <a:cs typeface="Times New Roman" panose="02020603050405020304" pitchFamily="18" charset="0"/>
                        </a:rPr>
                        <a:t>Vietnam</a:t>
                      </a:r>
                      <a:endParaRPr kumimoji="0" lang="en-US" sz="2000" b="1" i="0" u="none" strike="noStrike" kern="1200" cap="none" spc="0" normalizeH="0" baseline="0" noProof="0" dirty="0">
                        <a:ln>
                          <a:noFill/>
                        </a:ln>
                        <a:solidFill>
                          <a:srgbClr val="141414"/>
                        </a:solidFill>
                        <a:effectLst/>
                        <a:uLnTx/>
                        <a:uFillTx/>
                        <a:latin typeface="Times New Roman" panose="02020603050405020304" pitchFamily="18" charset="0"/>
                        <a:ea typeface="+mj-ea"/>
                        <a:cs typeface="Times New Roman" panose="02020603050405020304" pitchFamily="18" charset="0"/>
                      </a:endParaRPr>
                    </a:p>
                  </a:txBody>
                  <a:tcPr/>
                </a:tc>
                <a:extLst>
                  <a:ext uri="{0D108BD9-81ED-4DB2-BD59-A6C34878D82A}">
                    <a16:rowId xmlns:a16="http://schemas.microsoft.com/office/drawing/2014/main" val="3786968645"/>
                  </a:ext>
                </a:extLst>
              </a:tr>
              <a:tr h="425715">
                <a:tc>
                  <a:txBody>
                    <a:bodyPr/>
                    <a:lstStyle/>
                    <a:p>
                      <a:pPr algn="ctr"/>
                      <a:r>
                        <a:rPr lang="en-US" sz="2000" b="1" dirty="0">
                          <a:latin typeface="Times New Roman" panose="02020603050405020304" pitchFamily="18" charset="0"/>
                          <a:cs typeface="Times New Roman" panose="02020603050405020304" pitchFamily="18" charset="0"/>
                        </a:rPr>
                        <a:t>175</a:t>
                      </a:r>
                    </a:p>
                  </a:txBody>
                  <a:tcPr/>
                </a:tc>
                <a:tc>
                  <a:txBody>
                    <a:bodyPr/>
                    <a:lstStyle/>
                    <a:p>
                      <a:pPr marL="0" marR="0" lvl="0" indent="0" algn="ctr" defTabSz="457207" rtl="0" eaLnBrk="1" fontAlgn="auto" latinLnBrk="0" hangingPunct="1">
                        <a:lnSpc>
                          <a:spcPct val="100000"/>
                        </a:lnSpc>
                        <a:spcBef>
                          <a:spcPts val="1000"/>
                        </a:spcBef>
                        <a:spcAft>
                          <a:spcPts val="0"/>
                        </a:spcAft>
                        <a:buClr>
                          <a:srgbClr val="1E5155">
                            <a:lumMod val="40000"/>
                            <a:lumOff val="60000"/>
                          </a:srgbClr>
                        </a:buClr>
                        <a:buSzPct val="80000"/>
                        <a:buFont typeface="Wingdings 3" charset="2"/>
                        <a:buNone/>
                        <a:tabLst/>
                        <a:defRPr/>
                      </a:pPr>
                      <a:r>
                        <a:rPr kumimoji="0" lang="en-US" sz="2000" b="1" u="none" strike="noStrike" kern="1200" cap="none" spc="0" normalizeH="0" baseline="0" noProof="0" dirty="0">
                          <a:ln>
                            <a:noFill/>
                          </a:ln>
                          <a:solidFill>
                            <a:srgbClr val="141414"/>
                          </a:solidFill>
                          <a:effectLst/>
                          <a:uLnTx/>
                          <a:uFillTx/>
                          <a:latin typeface="Times New Roman" panose="02020603050405020304" pitchFamily="18" charset="0"/>
                          <a:cs typeface="Times New Roman" panose="02020603050405020304" pitchFamily="18" charset="0"/>
                        </a:rPr>
                        <a:t>China</a:t>
                      </a:r>
                      <a:endParaRPr kumimoji="0" lang="en-US" sz="2000" b="1" i="0" u="none" strike="noStrike" kern="1200" cap="none" spc="0" normalizeH="0" baseline="0" noProof="0" dirty="0">
                        <a:ln>
                          <a:noFill/>
                        </a:ln>
                        <a:solidFill>
                          <a:srgbClr val="141414"/>
                        </a:solidFill>
                        <a:effectLst/>
                        <a:uLnTx/>
                        <a:uFillTx/>
                        <a:latin typeface="Times New Roman" panose="02020603050405020304" pitchFamily="18" charset="0"/>
                        <a:ea typeface="+mj-ea"/>
                        <a:cs typeface="Times New Roman" panose="02020603050405020304" pitchFamily="18" charset="0"/>
                      </a:endParaRPr>
                    </a:p>
                  </a:txBody>
                  <a:tcPr/>
                </a:tc>
                <a:extLst>
                  <a:ext uri="{0D108BD9-81ED-4DB2-BD59-A6C34878D82A}">
                    <a16:rowId xmlns:a16="http://schemas.microsoft.com/office/drawing/2014/main" val="1276287088"/>
                  </a:ext>
                </a:extLst>
              </a:tr>
              <a:tr h="425715">
                <a:tc>
                  <a:txBody>
                    <a:bodyPr/>
                    <a:lstStyle/>
                    <a:p>
                      <a:pPr algn="ctr"/>
                      <a:r>
                        <a:rPr lang="en-US" sz="2000" b="1" dirty="0">
                          <a:latin typeface="Times New Roman" panose="02020603050405020304" pitchFamily="18" charset="0"/>
                          <a:cs typeface="Times New Roman" panose="02020603050405020304" pitchFamily="18" charset="0"/>
                        </a:rPr>
                        <a:t>176</a:t>
                      </a:r>
                    </a:p>
                  </a:txBody>
                  <a:tcPr/>
                </a:tc>
                <a:tc>
                  <a:txBody>
                    <a:bodyPr/>
                    <a:lstStyle/>
                    <a:p>
                      <a:pPr marL="0" marR="0" lvl="0" indent="0" algn="ctr" defTabSz="457207" rtl="0" eaLnBrk="1" fontAlgn="auto" latinLnBrk="0" hangingPunct="1">
                        <a:lnSpc>
                          <a:spcPct val="100000"/>
                        </a:lnSpc>
                        <a:spcBef>
                          <a:spcPts val="1000"/>
                        </a:spcBef>
                        <a:spcAft>
                          <a:spcPts val="0"/>
                        </a:spcAft>
                        <a:buClr>
                          <a:srgbClr val="1E5155">
                            <a:lumMod val="40000"/>
                            <a:lumOff val="60000"/>
                          </a:srgbClr>
                        </a:buClr>
                        <a:buSzPct val="80000"/>
                        <a:buFont typeface="Wingdings 3" charset="2"/>
                        <a:buNone/>
                        <a:tabLst/>
                        <a:defRPr/>
                      </a:pPr>
                      <a:r>
                        <a:rPr kumimoji="0" lang="en-US" sz="2000" b="1" u="none" strike="noStrike" kern="1200" cap="none" spc="0" normalizeH="0" baseline="0" noProof="0" dirty="0">
                          <a:ln>
                            <a:noFill/>
                          </a:ln>
                          <a:solidFill>
                            <a:srgbClr val="141414"/>
                          </a:solidFill>
                          <a:effectLst/>
                          <a:uLnTx/>
                          <a:uFillTx/>
                          <a:latin typeface="Times New Roman" panose="02020603050405020304" pitchFamily="18" charset="0"/>
                          <a:cs typeface="Times New Roman" panose="02020603050405020304" pitchFamily="18" charset="0"/>
                        </a:rPr>
                        <a:t>Myanmar</a:t>
                      </a:r>
                      <a:endParaRPr kumimoji="0" lang="en-US" sz="2000" b="1" i="0" u="none" strike="noStrike" kern="1200" cap="none" spc="0" normalizeH="0" baseline="0" noProof="0" dirty="0">
                        <a:ln>
                          <a:noFill/>
                        </a:ln>
                        <a:solidFill>
                          <a:srgbClr val="141414"/>
                        </a:solidFill>
                        <a:effectLst/>
                        <a:uLnTx/>
                        <a:uFillTx/>
                        <a:latin typeface="Times New Roman" panose="02020603050405020304" pitchFamily="18" charset="0"/>
                        <a:ea typeface="+mj-ea"/>
                        <a:cs typeface="Times New Roman" panose="02020603050405020304" pitchFamily="18" charset="0"/>
                      </a:endParaRPr>
                    </a:p>
                  </a:txBody>
                  <a:tcPr/>
                </a:tc>
                <a:extLst>
                  <a:ext uri="{0D108BD9-81ED-4DB2-BD59-A6C34878D82A}">
                    <a16:rowId xmlns:a16="http://schemas.microsoft.com/office/drawing/2014/main" val="4239938713"/>
                  </a:ext>
                </a:extLst>
              </a:tr>
              <a:tr h="425715">
                <a:tc>
                  <a:txBody>
                    <a:bodyPr/>
                    <a:lstStyle/>
                    <a:p>
                      <a:pPr algn="ctr"/>
                      <a:r>
                        <a:rPr lang="en-US" sz="2000" b="1" dirty="0">
                          <a:latin typeface="Times New Roman" panose="02020603050405020304" pitchFamily="18" charset="0"/>
                          <a:cs typeface="Times New Roman" panose="02020603050405020304" pitchFamily="18" charset="0"/>
                        </a:rPr>
                        <a:t>177</a:t>
                      </a:r>
                    </a:p>
                  </a:txBody>
                  <a:tcPr/>
                </a:tc>
                <a:tc>
                  <a:txBody>
                    <a:bodyPr/>
                    <a:lstStyle/>
                    <a:p>
                      <a:pPr marL="0" marR="0" lvl="0" indent="0" algn="ctr" defTabSz="457207" rtl="0" eaLnBrk="1" fontAlgn="auto" latinLnBrk="0" hangingPunct="1">
                        <a:lnSpc>
                          <a:spcPct val="100000"/>
                        </a:lnSpc>
                        <a:spcBef>
                          <a:spcPts val="1000"/>
                        </a:spcBef>
                        <a:spcAft>
                          <a:spcPts val="0"/>
                        </a:spcAft>
                        <a:buClr>
                          <a:srgbClr val="1E5155">
                            <a:lumMod val="40000"/>
                            <a:lumOff val="60000"/>
                          </a:srgbClr>
                        </a:buClr>
                        <a:buSzPct val="80000"/>
                        <a:buFont typeface="Wingdings 3" charset="2"/>
                        <a:buNone/>
                        <a:tabLst/>
                        <a:defRPr/>
                      </a:pPr>
                      <a:r>
                        <a:rPr kumimoji="0" lang="en-US" sz="2000" b="1" u="none" strike="noStrike" kern="1200" cap="none" spc="0" normalizeH="0" baseline="0" noProof="0" dirty="0">
                          <a:ln>
                            <a:noFill/>
                          </a:ln>
                          <a:solidFill>
                            <a:srgbClr val="141414"/>
                          </a:solidFill>
                          <a:effectLst/>
                          <a:uLnTx/>
                          <a:uFillTx/>
                          <a:latin typeface="Times New Roman" panose="02020603050405020304" pitchFamily="18" charset="0"/>
                          <a:cs typeface="Times New Roman" panose="02020603050405020304" pitchFamily="18" charset="0"/>
                        </a:rPr>
                        <a:t>Turkmenistan</a:t>
                      </a:r>
                      <a:endParaRPr kumimoji="0" lang="en-US" sz="2000" b="1" i="0" u="none" strike="noStrike" kern="1200" cap="none" spc="0" normalizeH="0" baseline="0" noProof="0" dirty="0">
                        <a:ln>
                          <a:noFill/>
                        </a:ln>
                        <a:solidFill>
                          <a:srgbClr val="141414"/>
                        </a:solidFill>
                        <a:effectLst/>
                        <a:uLnTx/>
                        <a:uFillTx/>
                        <a:latin typeface="Times New Roman" panose="02020603050405020304" pitchFamily="18" charset="0"/>
                        <a:ea typeface="+mn-ea"/>
                        <a:cs typeface="Times New Roman" panose="02020603050405020304" pitchFamily="18" charset="0"/>
                      </a:endParaRPr>
                    </a:p>
                  </a:txBody>
                  <a:tcPr/>
                </a:tc>
                <a:extLst>
                  <a:ext uri="{0D108BD9-81ED-4DB2-BD59-A6C34878D82A}">
                    <a16:rowId xmlns:a16="http://schemas.microsoft.com/office/drawing/2014/main" val="3915975020"/>
                  </a:ext>
                </a:extLst>
              </a:tr>
              <a:tr h="425715">
                <a:tc>
                  <a:txBody>
                    <a:bodyPr/>
                    <a:lstStyle/>
                    <a:p>
                      <a:pPr algn="ctr"/>
                      <a:r>
                        <a:rPr lang="en-US" sz="2000" b="1" dirty="0">
                          <a:latin typeface="Times New Roman" panose="02020603050405020304" pitchFamily="18" charset="0"/>
                          <a:cs typeface="Times New Roman" panose="02020603050405020304" pitchFamily="18" charset="0"/>
                        </a:rPr>
                        <a:t>178</a:t>
                      </a:r>
                    </a:p>
                  </a:txBody>
                  <a:tcPr/>
                </a:tc>
                <a:tc>
                  <a:txBody>
                    <a:bodyPr/>
                    <a:lstStyle/>
                    <a:p>
                      <a:pPr marL="0" marR="0" lvl="0" indent="0" algn="ctr" defTabSz="457207" rtl="0" eaLnBrk="1" fontAlgn="auto" latinLnBrk="0" hangingPunct="1">
                        <a:lnSpc>
                          <a:spcPct val="100000"/>
                        </a:lnSpc>
                        <a:spcBef>
                          <a:spcPts val="1000"/>
                        </a:spcBef>
                        <a:spcAft>
                          <a:spcPts val="0"/>
                        </a:spcAft>
                        <a:buClr>
                          <a:srgbClr val="1E5155">
                            <a:lumMod val="40000"/>
                            <a:lumOff val="60000"/>
                          </a:srgbClr>
                        </a:buClr>
                        <a:buSzPct val="80000"/>
                        <a:buFont typeface="Wingdings 3" charset="2"/>
                        <a:buNone/>
                        <a:tabLst/>
                        <a:defRPr/>
                      </a:pPr>
                      <a:r>
                        <a:rPr kumimoji="0" lang="en-US" sz="2000" b="1" u="none" strike="noStrike" kern="1200" cap="none" spc="0" normalizeH="0" baseline="0" noProof="0" dirty="0">
                          <a:ln>
                            <a:noFill/>
                          </a:ln>
                          <a:solidFill>
                            <a:srgbClr val="141414"/>
                          </a:solidFill>
                          <a:effectLst/>
                          <a:uLnTx/>
                          <a:uFillTx/>
                          <a:latin typeface="Times New Roman" panose="02020603050405020304" pitchFamily="18" charset="0"/>
                          <a:cs typeface="Times New Roman" panose="02020603050405020304" pitchFamily="18" charset="0"/>
                        </a:rPr>
                        <a:t>Iran</a:t>
                      </a:r>
                      <a:endParaRPr kumimoji="0" lang="en-US" sz="2000" b="1" i="0" u="none" strike="noStrike" kern="1200" cap="none" spc="0" normalizeH="0" baseline="0" noProof="0" dirty="0">
                        <a:ln>
                          <a:noFill/>
                        </a:ln>
                        <a:solidFill>
                          <a:srgbClr val="141414"/>
                        </a:solidFill>
                        <a:effectLst/>
                        <a:uLnTx/>
                        <a:uFillTx/>
                        <a:latin typeface="Times New Roman" panose="02020603050405020304" pitchFamily="18" charset="0"/>
                        <a:ea typeface="+mj-ea"/>
                        <a:cs typeface="Times New Roman" panose="02020603050405020304" pitchFamily="18" charset="0"/>
                      </a:endParaRPr>
                    </a:p>
                  </a:txBody>
                  <a:tcPr/>
                </a:tc>
                <a:extLst>
                  <a:ext uri="{0D108BD9-81ED-4DB2-BD59-A6C34878D82A}">
                    <a16:rowId xmlns:a16="http://schemas.microsoft.com/office/drawing/2014/main" val="2715455491"/>
                  </a:ext>
                </a:extLst>
              </a:tr>
              <a:tr h="425715">
                <a:tc>
                  <a:txBody>
                    <a:bodyPr/>
                    <a:lstStyle/>
                    <a:p>
                      <a:pPr algn="ctr"/>
                      <a:r>
                        <a:rPr lang="en-US" sz="2000" b="1" dirty="0">
                          <a:latin typeface="Times New Roman" panose="02020603050405020304" pitchFamily="18" charset="0"/>
                          <a:cs typeface="Times New Roman" panose="02020603050405020304" pitchFamily="18" charset="0"/>
                        </a:rPr>
                        <a:t>179</a:t>
                      </a:r>
                    </a:p>
                  </a:txBody>
                  <a:tcPr/>
                </a:tc>
                <a:tc>
                  <a:txBody>
                    <a:bodyPr/>
                    <a:lstStyle/>
                    <a:p>
                      <a:pPr marL="0" marR="0" lvl="0" indent="0" algn="ctr" defTabSz="457207" rtl="0" eaLnBrk="1" fontAlgn="auto" latinLnBrk="0" hangingPunct="1">
                        <a:lnSpc>
                          <a:spcPct val="100000"/>
                        </a:lnSpc>
                        <a:spcBef>
                          <a:spcPts val="1000"/>
                        </a:spcBef>
                        <a:spcAft>
                          <a:spcPts val="0"/>
                        </a:spcAft>
                        <a:buClr>
                          <a:srgbClr val="1E5155">
                            <a:lumMod val="40000"/>
                            <a:lumOff val="60000"/>
                          </a:srgbClr>
                        </a:buClr>
                        <a:buSzPct val="80000"/>
                        <a:buFont typeface="Wingdings 3" charset="2"/>
                        <a:buNone/>
                        <a:tabLst/>
                        <a:defRPr/>
                      </a:pPr>
                      <a:r>
                        <a:rPr kumimoji="0" lang="en-US" sz="2000" b="1" u="none" strike="noStrike" kern="1200" cap="none" spc="0" normalizeH="0" baseline="0" noProof="0" dirty="0">
                          <a:ln>
                            <a:noFill/>
                          </a:ln>
                          <a:solidFill>
                            <a:srgbClr val="141414"/>
                          </a:solidFill>
                          <a:effectLst/>
                          <a:uLnTx/>
                          <a:uFillTx/>
                          <a:latin typeface="Times New Roman" panose="02020603050405020304" pitchFamily="18" charset="0"/>
                          <a:cs typeface="Times New Roman" panose="02020603050405020304" pitchFamily="18" charset="0"/>
                        </a:rPr>
                        <a:t>Eritrea</a:t>
                      </a:r>
                      <a:endParaRPr lang="en-US" sz="2000" b="1"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3299125836"/>
                  </a:ext>
                </a:extLst>
              </a:tr>
              <a:tr h="425715">
                <a:tc>
                  <a:txBody>
                    <a:bodyPr/>
                    <a:lstStyle/>
                    <a:p>
                      <a:pPr algn="ctr"/>
                      <a:r>
                        <a:rPr lang="en-US" sz="2000" b="1" dirty="0">
                          <a:latin typeface="Times New Roman" panose="02020603050405020304" pitchFamily="18" charset="0"/>
                          <a:cs typeface="Times New Roman" panose="02020603050405020304" pitchFamily="18" charset="0"/>
                        </a:rPr>
                        <a:t>180</a:t>
                      </a:r>
                    </a:p>
                  </a:txBody>
                  <a:tcPr/>
                </a:tc>
                <a:tc>
                  <a:txBody>
                    <a:bodyPr/>
                    <a:lstStyle/>
                    <a:p>
                      <a:pPr marL="0" marR="0" lvl="0" indent="0" algn="ctr" defTabSz="457207" rtl="0" eaLnBrk="1" fontAlgn="auto" latinLnBrk="0" hangingPunct="1">
                        <a:lnSpc>
                          <a:spcPct val="100000"/>
                        </a:lnSpc>
                        <a:spcBef>
                          <a:spcPts val="1000"/>
                        </a:spcBef>
                        <a:spcAft>
                          <a:spcPts val="0"/>
                        </a:spcAft>
                        <a:buClr>
                          <a:srgbClr val="1E5155">
                            <a:lumMod val="40000"/>
                            <a:lumOff val="60000"/>
                          </a:srgbClr>
                        </a:buClr>
                        <a:buSzPct val="80000"/>
                        <a:buFont typeface="Wingdings 3" charset="2"/>
                        <a:buNone/>
                        <a:tabLst/>
                        <a:defRPr/>
                      </a:pPr>
                      <a:r>
                        <a:rPr kumimoji="0" lang="en-US" sz="2000" b="1" u="none" strike="noStrike" kern="1200" cap="none" spc="0" normalizeH="0" baseline="0" noProof="0" dirty="0">
                          <a:ln>
                            <a:noFill/>
                          </a:ln>
                          <a:solidFill>
                            <a:srgbClr val="141414"/>
                          </a:solidFill>
                          <a:effectLst/>
                          <a:uLnTx/>
                          <a:uFillTx/>
                          <a:latin typeface="Times New Roman" panose="02020603050405020304" pitchFamily="18" charset="0"/>
                          <a:cs typeface="Times New Roman" panose="02020603050405020304" pitchFamily="18" charset="0"/>
                        </a:rPr>
                        <a:t>North Korea</a:t>
                      </a:r>
                      <a:endParaRPr kumimoji="0" lang="en-US" sz="2000" b="1" i="0" u="none" strike="noStrike" kern="1200" cap="none" spc="0" normalizeH="0" baseline="0" noProof="0" dirty="0">
                        <a:ln>
                          <a:noFill/>
                        </a:ln>
                        <a:solidFill>
                          <a:srgbClr val="141414"/>
                        </a:solidFill>
                        <a:effectLst/>
                        <a:uLnTx/>
                        <a:uFillTx/>
                        <a:latin typeface="Times New Roman" panose="02020603050405020304" pitchFamily="18" charset="0"/>
                        <a:ea typeface="+mn-ea"/>
                        <a:cs typeface="Times New Roman" panose="02020603050405020304" pitchFamily="18" charset="0"/>
                      </a:endParaRPr>
                    </a:p>
                  </a:txBody>
                  <a:tcPr/>
                </a:tc>
                <a:extLst>
                  <a:ext uri="{0D108BD9-81ED-4DB2-BD59-A6C34878D82A}">
                    <a16:rowId xmlns:a16="http://schemas.microsoft.com/office/drawing/2014/main" val="3079799534"/>
                  </a:ext>
                </a:extLst>
              </a:tr>
            </a:tbl>
          </a:graphicData>
        </a:graphic>
      </p:graphicFrame>
      <p:sp>
        <p:nvSpPr>
          <p:cNvPr id="4" name="Slide Number Placeholder 3"/>
          <p:cNvSpPr>
            <a:spLocks noGrp="1"/>
          </p:cNvSpPr>
          <p:nvPr>
            <p:ph type="sldNum" sz="quarter" idx="12"/>
          </p:nvPr>
        </p:nvSpPr>
        <p:spPr>
          <a:xfrm>
            <a:off x="7021284" y="6408148"/>
            <a:ext cx="2057400" cy="365125"/>
          </a:xfrm>
        </p:spPr>
        <p:txBody>
          <a:bodyPr/>
          <a:lstStyle/>
          <a:p>
            <a:fld id="{BB8D82D6-E1A2-412E-8D01-CD6B8DA49F18}" type="slidenum">
              <a:rPr lang="en-US" smtClean="0"/>
              <a:pPr/>
              <a:t>11</a:t>
            </a:fld>
            <a:endParaRPr lang="en-US"/>
          </a:p>
        </p:txBody>
      </p:sp>
      <p:graphicFrame>
        <p:nvGraphicFramePr>
          <p:cNvPr id="10" name="Table 5">
            <a:extLst>
              <a:ext uri="{FF2B5EF4-FFF2-40B4-BE49-F238E27FC236}">
                <a16:creationId xmlns:a16="http://schemas.microsoft.com/office/drawing/2014/main" id="{43236E74-0580-4956-8846-7AC7E3E6AE4D}"/>
              </a:ext>
            </a:extLst>
          </p:cNvPr>
          <p:cNvGraphicFramePr>
            <a:graphicFrameLocks/>
          </p:cNvGraphicFramePr>
          <p:nvPr>
            <p:extLst>
              <p:ext uri="{D42A27DB-BD31-4B8C-83A1-F6EECF244321}">
                <p14:modId xmlns:p14="http://schemas.microsoft.com/office/powerpoint/2010/main" val="1242246736"/>
              </p:ext>
            </p:extLst>
          </p:nvPr>
        </p:nvGraphicFramePr>
        <p:xfrm>
          <a:off x="42202" y="1287462"/>
          <a:ext cx="4459460" cy="5121280"/>
        </p:xfrm>
        <a:graphic>
          <a:graphicData uri="http://schemas.openxmlformats.org/drawingml/2006/table">
            <a:tbl>
              <a:tblPr firstRow="1" bandRow="1">
                <a:tableStyleId>{912C8C85-51F0-491E-9774-3900AFEF0FD7}</a:tableStyleId>
              </a:tblPr>
              <a:tblGrid>
                <a:gridCol w="2229730">
                  <a:extLst>
                    <a:ext uri="{9D8B030D-6E8A-4147-A177-3AD203B41FA5}">
                      <a16:colId xmlns:a16="http://schemas.microsoft.com/office/drawing/2014/main" val="2262452986"/>
                    </a:ext>
                  </a:extLst>
                </a:gridCol>
                <a:gridCol w="2229730">
                  <a:extLst>
                    <a:ext uri="{9D8B030D-6E8A-4147-A177-3AD203B41FA5}">
                      <a16:colId xmlns:a16="http://schemas.microsoft.com/office/drawing/2014/main" val="216385919"/>
                    </a:ext>
                  </a:extLst>
                </a:gridCol>
              </a:tblGrid>
              <a:tr h="426680">
                <a:tc gridSpan="2">
                  <a:txBody>
                    <a:bodyPr/>
                    <a:lstStyle/>
                    <a:p>
                      <a:pPr algn="ctr"/>
                      <a:r>
                        <a:rPr lang="en-US" sz="2000" b="1" dirty="0">
                          <a:latin typeface="Times New Roman" panose="02020603050405020304" pitchFamily="18" charset="0"/>
                          <a:cs typeface="Times New Roman" panose="02020603050405020304" pitchFamily="18" charset="0"/>
                        </a:rPr>
                        <a:t>TOP 10 COUNTRIES </a:t>
                      </a:r>
                    </a:p>
                  </a:txBody>
                  <a:tcPr/>
                </a:tc>
                <a:tc hMerge="1">
                  <a:txBody>
                    <a:bodyPr/>
                    <a:lstStyle/>
                    <a:p>
                      <a:endParaRPr lang="en-US" dirty="0"/>
                    </a:p>
                  </a:txBody>
                  <a:tcPr/>
                </a:tc>
                <a:extLst>
                  <a:ext uri="{0D108BD9-81ED-4DB2-BD59-A6C34878D82A}">
                    <a16:rowId xmlns:a16="http://schemas.microsoft.com/office/drawing/2014/main" val="2988888318"/>
                  </a:ext>
                </a:extLst>
              </a:tr>
              <a:tr h="426680">
                <a:tc>
                  <a:txBody>
                    <a:bodyPr/>
                    <a:lstStyle/>
                    <a:p>
                      <a:pPr algn="ctr"/>
                      <a:r>
                        <a:rPr lang="en-US" sz="2000" b="1" dirty="0">
                          <a:latin typeface="Times New Roman" panose="02020603050405020304" pitchFamily="18" charset="0"/>
                          <a:cs typeface="Times New Roman" panose="02020603050405020304" pitchFamily="18" charset="0"/>
                        </a:rPr>
                        <a:t>RANKING </a:t>
                      </a:r>
                    </a:p>
                  </a:txBody>
                  <a:tcPr/>
                </a:tc>
                <a:tc>
                  <a:txBody>
                    <a:bodyPr/>
                    <a:lstStyle/>
                    <a:p>
                      <a:pPr algn="ctr"/>
                      <a:r>
                        <a:rPr lang="en-US" sz="2000" b="1" dirty="0">
                          <a:latin typeface="Times New Roman" panose="02020603050405020304" pitchFamily="18" charset="0"/>
                          <a:cs typeface="Times New Roman" panose="02020603050405020304" pitchFamily="18" charset="0"/>
                        </a:rPr>
                        <a:t>COUNTRY </a:t>
                      </a:r>
                    </a:p>
                  </a:txBody>
                  <a:tcPr/>
                </a:tc>
                <a:extLst>
                  <a:ext uri="{0D108BD9-81ED-4DB2-BD59-A6C34878D82A}">
                    <a16:rowId xmlns:a16="http://schemas.microsoft.com/office/drawing/2014/main" val="3769064938"/>
                  </a:ext>
                </a:extLst>
              </a:tr>
              <a:tr h="426792">
                <a:tc>
                  <a:txBody>
                    <a:bodyPr/>
                    <a:lstStyle/>
                    <a:p>
                      <a:pPr algn="ctr"/>
                      <a:r>
                        <a:rPr lang="en-US" sz="2000" b="1" dirty="0">
                          <a:latin typeface="Times New Roman" panose="02020603050405020304" pitchFamily="18" charset="0"/>
                          <a:cs typeface="Times New Roman" panose="02020603050405020304" pitchFamily="18" charset="0"/>
                        </a:rPr>
                        <a:t>1</a:t>
                      </a:r>
                    </a:p>
                  </a:txBody>
                  <a:tcPr/>
                </a:tc>
                <a:tc>
                  <a:txBody>
                    <a:bodyPr/>
                    <a:lstStyle/>
                    <a:p>
                      <a:pPr marL="0" marR="0" lvl="0" indent="0" algn="ctr" defTabSz="457207" rtl="0" eaLnBrk="1" fontAlgn="auto" latinLnBrk="0" hangingPunct="1">
                        <a:lnSpc>
                          <a:spcPct val="100000"/>
                        </a:lnSpc>
                        <a:spcBef>
                          <a:spcPts val="1000"/>
                        </a:spcBef>
                        <a:spcAft>
                          <a:spcPts val="0"/>
                        </a:spcAft>
                        <a:buClr>
                          <a:srgbClr val="1E5155">
                            <a:lumMod val="40000"/>
                            <a:lumOff val="60000"/>
                          </a:srgbClr>
                        </a:buClr>
                        <a:buSzPct val="80000"/>
                        <a:buFont typeface="Wingdings 3" charset="2"/>
                        <a:buNone/>
                        <a:tabLst/>
                        <a:defRPr/>
                      </a:pPr>
                      <a:r>
                        <a:rPr kumimoji="0" lang="en-US" sz="2000" b="1" u="none" strike="noStrike" kern="1200" cap="none" spc="0" normalizeH="0" baseline="0" noProof="0">
                          <a:ln>
                            <a:noFill/>
                          </a:ln>
                          <a:solidFill>
                            <a:srgbClr val="141414"/>
                          </a:solidFill>
                          <a:effectLst/>
                          <a:uLnTx/>
                          <a:uFillTx/>
                          <a:latin typeface="Times New Roman" panose="02020603050405020304" pitchFamily="18" charset="0"/>
                          <a:cs typeface="Times New Roman" panose="02020603050405020304" pitchFamily="18" charset="0"/>
                        </a:rPr>
                        <a:t>Norway </a:t>
                      </a:r>
                      <a:endParaRPr kumimoji="0" lang="en-US" sz="2000" b="1" i="0" u="none" strike="noStrike" kern="1200" cap="none" spc="0" normalizeH="0" baseline="0" noProof="0" dirty="0">
                        <a:ln>
                          <a:noFill/>
                        </a:ln>
                        <a:solidFill>
                          <a:srgbClr val="141414"/>
                        </a:solidFill>
                        <a:effectLst/>
                        <a:uLnTx/>
                        <a:uFillTx/>
                        <a:latin typeface="Times New Roman" panose="02020603050405020304" pitchFamily="18" charset="0"/>
                        <a:ea typeface="+mj-ea"/>
                        <a:cs typeface="Times New Roman" panose="02020603050405020304" pitchFamily="18" charset="0"/>
                      </a:endParaRPr>
                    </a:p>
                  </a:txBody>
                  <a:tcPr/>
                </a:tc>
                <a:extLst>
                  <a:ext uri="{0D108BD9-81ED-4DB2-BD59-A6C34878D82A}">
                    <a16:rowId xmlns:a16="http://schemas.microsoft.com/office/drawing/2014/main" val="91529670"/>
                  </a:ext>
                </a:extLst>
              </a:tr>
              <a:tr h="426792">
                <a:tc>
                  <a:txBody>
                    <a:bodyPr/>
                    <a:lstStyle/>
                    <a:p>
                      <a:pPr algn="ctr"/>
                      <a:r>
                        <a:rPr lang="en-US" sz="2000" b="1" dirty="0">
                          <a:latin typeface="Times New Roman" panose="02020603050405020304" pitchFamily="18" charset="0"/>
                          <a:cs typeface="Times New Roman" panose="02020603050405020304" pitchFamily="18" charset="0"/>
                        </a:rPr>
                        <a:t>2</a:t>
                      </a:r>
                    </a:p>
                  </a:txBody>
                  <a:tcPr/>
                </a:tc>
                <a:tc>
                  <a:txBody>
                    <a:bodyPr/>
                    <a:lstStyle/>
                    <a:p>
                      <a:pPr marL="0" marR="0" lvl="0" indent="0" algn="ctr" defTabSz="457207" rtl="0" eaLnBrk="1" fontAlgn="auto" latinLnBrk="0" hangingPunct="1">
                        <a:lnSpc>
                          <a:spcPct val="100000"/>
                        </a:lnSpc>
                        <a:spcBef>
                          <a:spcPts val="1000"/>
                        </a:spcBef>
                        <a:spcAft>
                          <a:spcPts val="0"/>
                        </a:spcAft>
                        <a:buClr>
                          <a:srgbClr val="1E5155">
                            <a:lumMod val="40000"/>
                            <a:lumOff val="60000"/>
                          </a:srgbClr>
                        </a:buClr>
                        <a:buSzPct val="80000"/>
                        <a:buFont typeface="Wingdings 3" charset="2"/>
                        <a:buNone/>
                        <a:tabLst/>
                        <a:defRPr/>
                      </a:pPr>
                      <a:r>
                        <a:rPr kumimoji="0" lang="en-US" sz="2000" b="1" u="none" strike="noStrike" kern="1200" cap="none" spc="0" normalizeH="0" baseline="0" noProof="0">
                          <a:ln>
                            <a:noFill/>
                          </a:ln>
                          <a:solidFill>
                            <a:srgbClr val="141414"/>
                          </a:solidFill>
                          <a:effectLst/>
                          <a:uLnTx/>
                          <a:uFillTx/>
                          <a:latin typeface="Times New Roman" panose="02020603050405020304" pitchFamily="18" charset="0"/>
                          <a:cs typeface="Times New Roman" panose="02020603050405020304" pitchFamily="18" charset="0"/>
                        </a:rPr>
                        <a:t>Denmark </a:t>
                      </a:r>
                      <a:endParaRPr kumimoji="0" lang="en-US" sz="2000" b="1" i="0" u="none" strike="noStrike" kern="1200" cap="none" spc="0" normalizeH="0" baseline="0" noProof="0" dirty="0">
                        <a:ln>
                          <a:noFill/>
                        </a:ln>
                        <a:solidFill>
                          <a:srgbClr val="141414"/>
                        </a:solidFill>
                        <a:effectLst/>
                        <a:uLnTx/>
                        <a:uFillTx/>
                        <a:latin typeface="Times New Roman" panose="02020603050405020304" pitchFamily="18" charset="0"/>
                        <a:ea typeface="+mj-ea"/>
                        <a:cs typeface="Times New Roman" panose="02020603050405020304" pitchFamily="18" charset="0"/>
                      </a:endParaRPr>
                    </a:p>
                  </a:txBody>
                  <a:tcPr/>
                </a:tc>
                <a:extLst>
                  <a:ext uri="{0D108BD9-81ED-4DB2-BD59-A6C34878D82A}">
                    <a16:rowId xmlns:a16="http://schemas.microsoft.com/office/drawing/2014/main" val="3088906827"/>
                  </a:ext>
                </a:extLst>
              </a:tr>
              <a:tr h="426792">
                <a:tc>
                  <a:txBody>
                    <a:bodyPr/>
                    <a:lstStyle/>
                    <a:p>
                      <a:pPr algn="ctr"/>
                      <a:r>
                        <a:rPr lang="en-US" sz="2000" b="1" dirty="0">
                          <a:latin typeface="Times New Roman" panose="02020603050405020304" pitchFamily="18" charset="0"/>
                          <a:cs typeface="Times New Roman" panose="02020603050405020304" pitchFamily="18" charset="0"/>
                        </a:rPr>
                        <a:t>3</a:t>
                      </a:r>
                    </a:p>
                  </a:txBody>
                  <a:tcPr/>
                </a:tc>
                <a:tc>
                  <a:txBody>
                    <a:bodyPr/>
                    <a:lstStyle/>
                    <a:p>
                      <a:pPr marL="0" marR="0" lvl="0" indent="0" algn="ctr" defTabSz="457207" rtl="0" eaLnBrk="1" fontAlgn="auto" latinLnBrk="0" hangingPunct="1">
                        <a:lnSpc>
                          <a:spcPct val="100000"/>
                        </a:lnSpc>
                        <a:spcBef>
                          <a:spcPts val="1000"/>
                        </a:spcBef>
                        <a:spcAft>
                          <a:spcPts val="0"/>
                        </a:spcAft>
                        <a:buClr>
                          <a:srgbClr val="1E5155">
                            <a:lumMod val="40000"/>
                            <a:lumOff val="60000"/>
                          </a:srgbClr>
                        </a:buClr>
                        <a:buSzPct val="80000"/>
                        <a:buFont typeface="Wingdings 3" charset="2"/>
                        <a:buNone/>
                        <a:tabLst/>
                        <a:defRPr/>
                      </a:pPr>
                      <a:r>
                        <a:rPr kumimoji="0" lang="en-US" sz="2000" b="1" u="none" strike="noStrike" kern="1200" cap="none" spc="0" normalizeH="0" baseline="0" noProof="0">
                          <a:ln>
                            <a:noFill/>
                          </a:ln>
                          <a:solidFill>
                            <a:srgbClr val="141414"/>
                          </a:solidFill>
                          <a:effectLst/>
                          <a:uLnTx/>
                          <a:uFillTx/>
                          <a:latin typeface="Times New Roman" panose="02020603050405020304" pitchFamily="18" charset="0"/>
                          <a:cs typeface="Times New Roman" panose="02020603050405020304" pitchFamily="18" charset="0"/>
                        </a:rPr>
                        <a:t>Sweden</a:t>
                      </a:r>
                      <a:endParaRPr kumimoji="0" lang="en-US" sz="2000" b="1" i="0" u="none" strike="noStrike" kern="1200" cap="none" spc="0" normalizeH="0" baseline="0" noProof="0" dirty="0">
                        <a:ln>
                          <a:noFill/>
                        </a:ln>
                        <a:solidFill>
                          <a:srgbClr val="141414"/>
                        </a:solidFill>
                        <a:effectLst/>
                        <a:uLnTx/>
                        <a:uFillTx/>
                        <a:latin typeface="Times New Roman" panose="02020603050405020304" pitchFamily="18" charset="0"/>
                        <a:ea typeface="+mj-ea"/>
                        <a:cs typeface="Times New Roman" panose="02020603050405020304" pitchFamily="18" charset="0"/>
                      </a:endParaRPr>
                    </a:p>
                  </a:txBody>
                  <a:tcPr/>
                </a:tc>
                <a:extLst>
                  <a:ext uri="{0D108BD9-81ED-4DB2-BD59-A6C34878D82A}">
                    <a16:rowId xmlns:a16="http://schemas.microsoft.com/office/drawing/2014/main" val="3674643170"/>
                  </a:ext>
                </a:extLst>
              </a:tr>
              <a:tr h="426792">
                <a:tc>
                  <a:txBody>
                    <a:bodyPr/>
                    <a:lstStyle/>
                    <a:p>
                      <a:pPr algn="ctr"/>
                      <a:r>
                        <a:rPr lang="en-US" sz="2000" b="1" dirty="0">
                          <a:latin typeface="Times New Roman" panose="02020603050405020304" pitchFamily="18" charset="0"/>
                          <a:cs typeface="Times New Roman" panose="02020603050405020304" pitchFamily="18" charset="0"/>
                        </a:rPr>
                        <a:t>4</a:t>
                      </a:r>
                    </a:p>
                  </a:txBody>
                  <a:tcPr/>
                </a:tc>
                <a:tc>
                  <a:txBody>
                    <a:bodyPr/>
                    <a:lstStyle/>
                    <a:p>
                      <a:pPr marL="0" marR="0" lvl="0" indent="0" algn="ctr" defTabSz="457207" rtl="0" eaLnBrk="1" fontAlgn="auto" latinLnBrk="0" hangingPunct="1">
                        <a:lnSpc>
                          <a:spcPct val="100000"/>
                        </a:lnSpc>
                        <a:spcBef>
                          <a:spcPts val="1000"/>
                        </a:spcBef>
                        <a:spcAft>
                          <a:spcPts val="0"/>
                        </a:spcAft>
                        <a:buClr>
                          <a:srgbClr val="1E5155">
                            <a:lumMod val="40000"/>
                            <a:lumOff val="60000"/>
                          </a:srgbClr>
                        </a:buClr>
                        <a:buSzPct val="80000"/>
                        <a:buFont typeface="Wingdings 3" charset="2"/>
                        <a:buNone/>
                        <a:tabLst/>
                        <a:defRPr/>
                      </a:pPr>
                      <a:r>
                        <a:rPr kumimoji="0" lang="en-US" sz="2000" b="1" u="none" strike="noStrike" kern="1200" cap="none" spc="0" normalizeH="0" baseline="0" noProof="0">
                          <a:ln>
                            <a:noFill/>
                          </a:ln>
                          <a:solidFill>
                            <a:srgbClr val="141414"/>
                          </a:solidFill>
                          <a:effectLst/>
                          <a:uLnTx/>
                          <a:uFillTx/>
                          <a:latin typeface="Times New Roman" panose="02020603050405020304" pitchFamily="18" charset="0"/>
                          <a:cs typeface="Times New Roman" panose="02020603050405020304" pitchFamily="18" charset="0"/>
                        </a:rPr>
                        <a:t>Estonia </a:t>
                      </a:r>
                      <a:endParaRPr kumimoji="0" lang="en-US" sz="2000" b="1" i="0" u="none" strike="noStrike" kern="1200" cap="none" spc="0" normalizeH="0" baseline="0" noProof="0" dirty="0">
                        <a:ln>
                          <a:noFill/>
                        </a:ln>
                        <a:solidFill>
                          <a:srgbClr val="141414"/>
                        </a:solidFill>
                        <a:effectLst/>
                        <a:uLnTx/>
                        <a:uFillTx/>
                        <a:latin typeface="Times New Roman" panose="02020603050405020304" pitchFamily="18" charset="0"/>
                        <a:ea typeface="+mj-ea"/>
                        <a:cs typeface="Times New Roman" panose="02020603050405020304" pitchFamily="18" charset="0"/>
                      </a:endParaRPr>
                    </a:p>
                  </a:txBody>
                  <a:tcPr/>
                </a:tc>
                <a:extLst>
                  <a:ext uri="{0D108BD9-81ED-4DB2-BD59-A6C34878D82A}">
                    <a16:rowId xmlns:a16="http://schemas.microsoft.com/office/drawing/2014/main" val="3786968645"/>
                  </a:ext>
                </a:extLst>
              </a:tr>
              <a:tr h="426792">
                <a:tc>
                  <a:txBody>
                    <a:bodyPr/>
                    <a:lstStyle/>
                    <a:p>
                      <a:pPr algn="ctr"/>
                      <a:r>
                        <a:rPr lang="en-US" sz="2000" b="1" dirty="0">
                          <a:latin typeface="Times New Roman" panose="02020603050405020304" pitchFamily="18" charset="0"/>
                          <a:cs typeface="Times New Roman" panose="02020603050405020304" pitchFamily="18" charset="0"/>
                        </a:rPr>
                        <a:t>5</a:t>
                      </a:r>
                    </a:p>
                  </a:txBody>
                  <a:tcPr/>
                </a:tc>
                <a:tc>
                  <a:txBody>
                    <a:bodyPr/>
                    <a:lstStyle/>
                    <a:p>
                      <a:pPr marL="0" marR="0" lvl="0" indent="0" algn="ctr" defTabSz="457207" rtl="0" eaLnBrk="1" fontAlgn="auto" latinLnBrk="0" hangingPunct="1">
                        <a:lnSpc>
                          <a:spcPct val="100000"/>
                        </a:lnSpc>
                        <a:spcBef>
                          <a:spcPts val="1000"/>
                        </a:spcBef>
                        <a:spcAft>
                          <a:spcPts val="0"/>
                        </a:spcAft>
                        <a:buClr>
                          <a:srgbClr val="1E5155">
                            <a:lumMod val="40000"/>
                            <a:lumOff val="60000"/>
                          </a:srgbClr>
                        </a:buClr>
                        <a:buSzPct val="80000"/>
                        <a:buFont typeface="Wingdings 3" charset="2"/>
                        <a:buNone/>
                        <a:tabLst/>
                        <a:defRPr/>
                      </a:pPr>
                      <a:r>
                        <a:rPr kumimoji="0" lang="en-US" sz="2000" b="1" u="none" strike="noStrike" kern="1200" cap="none" spc="0" normalizeH="0" baseline="0" noProof="0">
                          <a:ln>
                            <a:noFill/>
                          </a:ln>
                          <a:solidFill>
                            <a:srgbClr val="141414"/>
                          </a:solidFill>
                          <a:effectLst/>
                          <a:uLnTx/>
                          <a:uFillTx/>
                          <a:latin typeface="Times New Roman" panose="02020603050405020304" pitchFamily="18" charset="0"/>
                          <a:cs typeface="Times New Roman" panose="02020603050405020304" pitchFamily="18" charset="0"/>
                        </a:rPr>
                        <a:t>Finland </a:t>
                      </a:r>
                      <a:endParaRPr kumimoji="0" lang="en-US" sz="2000" b="1" i="0" u="none" strike="noStrike" kern="1200" cap="none" spc="0" normalizeH="0" baseline="0" noProof="0" dirty="0">
                        <a:ln>
                          <a:noFill/>
                        </a:ln>
                        <a:solidFill>
                          <a:srgbClr val="141414"/>
                        </a:solidFill>
                        <a:effectLst/>
                        <a:uLnTx/>
                        <a:uFillTx/>
                        <a:latin typeface="Times New Roman" panose="02020603050405020304" pitchFamily="18" charset="0"/>
                        <a:ea typeface="+mj-ea"/>
                        <a:cs typeface="Times New Roman" panose="02020603050405020304" pitchFamily="18" charset="0"/>
                      </a:endParaRPr>
                    </a:p>
                  </a:txBody>
                  <a:tcPr/>
                </a:tc>
                <a:extLst>
                  <a:ext uri="{0D108BD9-81ED-4DB2-BD59-A6C34878D82A}">
                    <a16:rowId xmlns:a16="http://schemas.microsoft.com/office/drawing/2014/main" val="1276287088"/>
                  </a:ext>
                </a:extLst>
              </a:tr>
              <a:tr h="426792">
                <a:tc>
                  <a:txBody>
                    <a:bodyPr/>
                    <a:lstStyle/>
                    <a:p>
                      <a:pPr algn="ctr"/>
                      <a:r>
                        <a:rPr lang="en-US" sz="2000" b="1" dirty="0">
                          <a:latin typeface="Times New Roman" panose="02020603050405020304" pitchFamily="18" charset="0"/>
                          <a:cs typeface="Times New Roman" panose="02020603050405020304" pitchFamily="18" charset="0"/>
                        </a:rPr>
                        <a:t>6</a:t>
                      </a:r>
                    </a:p>
                  </a:txBody>
                  <a:tcPr/>
                </a:tc>
                <a:tc>
                  <a:txBody>
                    <a:bodyPr/>
                    <a:lstStyle/>
                    <a:p>
                      <a:pPr marL="0" marR="0" lvl="0" indent="0" algn="ctr" defTabSz="457207" rtl="0" eaLnBrk="1" fontAlgn="auto" latinLnBrk="0" hangingPunct="1">
                        <a:lnSpc>
                          <a:spcPct val="100000"/>
                        </a:lnSpc>
                        <a:spcBef>
                          <a:spcPts val="1000"/>
                        </a:spcBef>
                        <a:spcAft>
                          <a:spcPts val="0"/>
                        </a:spcAft>
                        <a:buClr>
                          <a:srgbClr val="1E5155">
                            <a:lumMod val="40000"/>
                            <a:lumOff val="60000"/>
                          </a:srgbClr>
                        </a:buClr>
                        <a:buSzPct val="80000"/>
                        <a:buFont typeface="Wingdings 3" charset="2"/>
                        <a:buNone/>
                        <a:tabLst/>
                        <a:defRPr/>
                      </a:pPr>
                      <a:r>
                        <a:rPr kumimoji="0" lang="en-US" sz="2000" b="1" u="none" strike="noStrike" kern="1200" cap="none" spc="0" normalizeH="0" baseline="0" noProof="0">
                          <a:ln>
                            <a:noFill/>
                          </a:ln>
                          <a:solidFill>
                            <a:srgbClr val="141414"/>
                          </a:solidFill>
                          <a:effectLst/>
                          <a:uLnTx/>
                          <a:uFillTx/>
                          <a:latin typeface="Times New Roman" panose="02020603050405020304" pitchFamily="18" charset="0"/>
                          <a:cs typeface="Times New Roman" panose="02020603050405020304" pitchFamily="18" charset="0"/>
                        </a:rPr>
                        <a:t>Ireland</a:t>
                      </a:r>
                      <a:endParaRPr kumimoji="0" lang="en-US" sz="2000" b="1" i="0" u="none" strike="noStrike" kern="1200" cap="none" spc="0" normalizeH="0" baseline="0" noProof="0" dirty="0">
                        <a:ln>
                          <a:noFill/>
                        </a:ln>
                        <a:solidFill>
                          <a:srgbClr val="141414"/>
                        </a:solidFill>
                        <a:effectLst/>
                        <a:uLnTx/>
                        <a:uFillTx/>
                        <a:latin typeface="Times New Roman" panose="02020603050405020304" pitchFamily="18" charset="0"/>
                        <a:ea typeface="+mj-ea"/>
                        <a:cs typeface="Times New Roman" panose="02020603050405020304" pitchFamily="18" charset="0"/>
                      </a:endParaRPr>
                    </a:p>
                  </a:txBody>
                  <a:tcPr/>
                </a:tc>
                <a:extLst>
                  <a:ext uri="{0D108BD9-81ED-4DB2-BD59-A6C34878D82A}">
                    <a16:rowId xmlns:a16="http://schemas.microsoft.com/office/drawing/2014/main" val="4239938713"/>
                  </a:ext>
                </a:extLst>
              </a:tr>
              <a:tr h="426792">
                <a:tc>
                  <a:txBody>
                    <a:bodyPr/>
                    <a:lstStyle/>
                    <a:p>
                      <a:pPr algn="ctr"/>
                      <a:r>
                        <a:rPr lang="en-US" sz="2000" b="1" dirty="0">
                          <a:latin typeface="Times New Roman" panose="02020603050405020304" pitchFamily="18" charset="0"/>
                          <a:cs typeface="Times New Roman" panose="02020603050405020304" pitchFamily="18" charset="0"/>
                        </a:rPr>
                        <a:t>7</a:t>
                      </a:r>
                    </a:p>
                  </a:txBody>
                  <a:tcPr/>
                </a:tc>
                <a:tc>
                  <a:txBody>
                    <a:bodyPr/>
                    <a:lstStyle/>
                    <a:p>
                      <a:pPr marL="0" marR="0" lvl="0" indent="0" algn="ctr" defTabSz="457207" rtl="0" eaLnBrk="1" fontAlgn="auto" latinLnBrk="0" hangingPunct="1">
                        <a:lnSpc>
                          <a:spcPct val="100000"/>
                        </a:lnSpc>
                        <a:spcBef>
                          <a:spcPts val="1000"/>
                        </a:spcBef>
                        <a:spcAft>
                          <a:spcPts val="0"/>
                        </a:spcAft>
                        <a:buClr>
                          <a:srgbClr val="1E5155">
                            <a:lumMod val="40000"/>
                            <a:lumOff val="60000"/>
                          </a:srgbClr>
                        </a:buClr>
                        <a:buSzPct val="80000"/>
                        <a:buFont typeface="Wingdings 3" charset="2"/>
                        <a:buNone/>
                        <a:tabLst/>
                        <a:defRPr/>
                      </a:pPr>
                      <a:r>
                        <a:rPr kumimoji="0" lang="en-US" sz="2000" b="1" u="none" strike="noStrike" kern="1200" cap="none" spc="0" normalizeH="0" baseline="0" noProof="0">
                          <a:ln>
                            <a:noFill/>
                          </a:ln>
                          <a:solidFill>
                            <a:srgbClr val="141414"/>
                          </a:solidFill>
                          <a:effectLst/>
                          <a:uLnTx/>
                          <a:uFillTx/>
                          <a:latin typeface="Times New Roman" panose="02020603050405020304" pitchFamily="18" charset="0"/>
                          <a:cs typeface="Times New Roman" panose="02020603050405020304" pitchFamily="18" charset="0"/>
                        </a:rPr>
                        <a:t>Portugal </a:t>
                      </a:r>
                      <a:endParaRPr kumimoji="0" lang="en-US" sz="2000" b="1" i="0" u="none" strike="noStrike" kern="1200" cap="none" spc="0" normalizeH="0" baseline="0" noProof="0" dirty="0">
                        <a:ln>
                          <a:noFill/>
                        </a:ln>
                        <a:solidFill>
                          <a:srgbClr val="141414"/>
                        </a:solidFill>
                        <a:effectLst/>
                        <a:uLnTx/>
                        <a:uFillTx/>
                        <a:latin typeface="Times New Roman" panose="02020603050405020304" pitchFamily="18" charset="0"/>
                        <a:ea typeface="+mj-ea"/>
                        <a:cs typeface="Times New Roman" panose="02020603050405020304" pitchFamily="18" charset="0"/>
                      </a:endParaRPr>
                    </a:p>
                  </a:txBody>
                  <a:tcPr/>
                </a:tc>
                <a:extLst>
                  <a:ext uri="{0D108BD9-81ED-4DB2-BD59-A6C34878D82A}">
                    <a16:rowId xmlns:a16="http://schemas.microsoft.com/office/drawing/2014/main" val="3915975020"/>
                  </a:ext>
                </a:extLst>
              </a:tr>
              <a:tr h="426792">
                <a:tc>
                  <a:txBody>
                    <a:bodyPr/>
                    <a:lstStyle/>
                    <a:p>
                      <a:pPr algn="ctr"/>
                      <a:r>
                        <a:rPr lang="en-US" sz="2000" b="1" dirty="0">
                          <a:latin typeface="Times New Roman" panose="02020603050405020304" pitchFamily="18" charset="0"/>
                          <a:cs typeface="Times New Roman" panose="02020603050405020304" pitchFamily="18" charset="0"/>
                        </a:rPr>
                        <a:t>8</a:t>
                      </a:r>
                    </a:p>
                  </a:txBody>
                  <a:tcPr/>
                </a:tc>
                <a:tc>
                  <a:txBody>
                    <a:bodyPr/>
                    <a:lstStyle/>
                    <a:p>
                      <a:pPr marL="0" marR="0" lvl="0" indent="0" algn="ctr" defTabSz="457207" rtl="0" eaLnBrk="1" fontAlgn="auto" latinLnBrk="0" hangingPunct="1">
                        <a:lnSpc>
                          <a:spcPct val="100000"/>
                        </a:lnSpc>
                        <a:spcBef>
                          <a:spcPts val="1000"/>
                        </a:spcBef>
                        <a:spcAft>
                          <a:spcPts val="0"/>
                        </a:spcAft>
                        <a:buClr>
                          <a:srgbClr val="1E5155">
                            <a:lumMod val="40000"/>
                            <a:lumOff val="60000"/>
                          </a:srgbClr>
                        </a:buClr>
                        <a:buSzPct val="80000"/>
                        <a:buFont typeface="Wingdings 3" charset="2"/>
                        <a:buNone/>
                        <a:tabLst/>
                        <a:defRPr/>
                      </a:pPr>
                      <a:r>
                        <a:rPr kumimoji="0" lang="en-US" sz="2000" b="1" u="none" strike="noStrike" kern="1200" cap="none" spc="0" normalizeH="0" baseline="0" noProof="0">
                          <a:ln>
                            <a:noFill/>
                          </a:ln>
                          <a:solidFill>
                            <a:srgbClr val="141414"/>
                          </a:solidFill>
                          <a:effectLst/>
                          <a:uLnTx/>
                          <a:uFillTx/>
                          <a:latin typeface="Times New Roman" panose="02020603050405020304" pitchFamily="18" charset="0"/>
                          <a:cs typeface="Times New Roman" panose="02020603050405020304" pitchFamily="18" charset="0"/>
                        </a:rPr>
                        <a:t>Cost Rica</a:t>
                      </a:r>
                      <a:endParaRPr kumimoji="0" lang="en-US" sz="2000" b="1" i="0" u="none" strike="noStrike" kern="1200" cap="none" spc="0" normalizeH="0" baseline="0" noProof="0" dirty="0">
                        <a:ln>
                          <a:noFill/>
                        </a:ln>
                        <a:solidFill>
                          <a:srgbClr val="141414"/>
                        </a:solidFill>
                        <a:effectLst/>
                        <a:uLnTx/>
                        <a:uFillTx/>
                        <a:latin typeface="Times New Roman" panose="02020603050405020304" pitchFamily="18" charset="0"/>
                        <a:ea typeface="+mj-ea"/>
                        <a:cs typeface="Times New Roman" panose="02020603050405020304" pitchFamily="18" charset="0"/>
                      </a:endParaRPr>
                    </a:p>
                  </a:txBody>
                  <a:tcPr/>
                </a:tc>
                <a:extLst>
                  <a:ext uri="{0D108BD9-81ED-4DB2-BD59-A6C34878D82A}">
                    <a16:rowId xmlns:a16="http://schemas.microsoft.com/office/drawing/2014/main" val="2715455491"/>
                  </a:ext>
                </a:extLst>
              </a:tr>
              <a:tr h="426792">
                <a:tc>
                  <a:txBody>
                    <a:bodyPr/>
                    <a:lstStyle/>
                    <a:p>
                      <a:pPr algn="ctr"/>
                      <a:r>
                        <a:rPr lang="en-US" sz="2000" b="1" dirty="0">
                          <a:latin typeface="Times New Roman" panose="02020603050405020304" pitchFamily="18" charset="0"/>
                          <a:cs typeface="Times New Roman" panose="02020603050405020304" pitchFamily="18" charset="0"/>
                        </a:rPr>
                        <a:t>9</a:t>
                      </a:r>
                    </a:p>
                  </a:txBody>
                  <a:tcPr/>
                </a:tc>
                <a:tc>
                  <a:txBody>
                    <a:bodyPr/>
                    <a:lstStyle/>
                    <a:p>
                      <a:pPr marL="0" marR="0" lvl="0" indent="0" algn="ctr" defTabSz="457207" rtl="0" eaLnBrk="1" fontAlgn="auto" latinLnBrk="0" hangingPunct="1">
                        <a:lnSpc>
                          <a:spcPct val="100000"/>
                        </a:lnSpc>
                        <a:spcBef>
                          <a:spcPts val="1000"/>
                        </a:spcBef>
                        <a:spcAft>
                          <a:spcPts val="0"/>
                        </a:spcAft>
                        <a:buClr>
                          <a:srgbClr val="1E5155">
                            <a:lumMod val="40000"/>
                            <a:lumOff val="60000"/>
                          </a:srgbClr>
                        </a:buClr>
                        <a:buSzPct val="80000"/>
                        <a:buFont typeface="Wingdings 3" charset="2"/>
                        <a:buNone/>
                        <a:tabLst/>
                        <a:defRPr/>
                      </a:pPr>
                      <a:r>
                        <a:rPr kumimoji="0" lang="en-US" sz="2000" b="1" u="none" strike="noStrike" kern="1200" cap="none" spc="0" normalizeH="0" baseline="0" noProof="0">
                          <a:ln>
                            <a:noFill/>
                          </a:ln>
                          <a:solidFill>
                            <a:srgbClr val="141414"/>
                          </a:solidFill>
                          <a:effectLst/>
                          <a:uLnTx/>
                          <a:uFillTx/>
                          <a:latin typeface="Times New Roman" panose="02020603050405020304" pitchFamily="18" charset="0"/>
                          <a:cs typeface="Times New Roman" panose="02020603050405020304" pitchFamily="18" charset="0"/>
                        </a:rPr>
                        <a:t>Lithonia </a:t>
                      </a:r>
                      <a:endParaRPr kumimoji="0" lang="en-US" sz="2000" b="1" i="0" u="none" strike="noStrike" kern="1200" cap="none" spc="0" normalizeH="0" baseline="0" noProof="0" dirty="0">
                        <a:ln>
                          <a:noFill/>
                        </a:ln>
                        <a:solidFill>
                          <a:srgbClr val="141414"/>
                        </a:solidFill>
                        <a:effectLst/>
                        <a:uLnTx/>
                        <a:uFillTx/>
                        <a:latin typeface="Times New Roman" panose="02020603050405020304" pitchFamily="18" charset="0"/>
                        <a:ea typeface="+mj-ea"/>
                        <a:cs typeface="Times New Roman" panose="02020603050405020304" pitchFamily="18" charset="0"/>
                      </a:endParaRPr>
                    </a:p>
                  </a:txBody>
                  <a:tcPr/>
                </a:tc>
                <a:extLst>
                  <a:ext uri="{0D108BD9-81ED-4DB2-BD59-A6C34878D82A}">
                    <a16:rowId xmlns:a16="http://schemas.microsoft.com/office/drawing/2014/main" val="3299125836"/>
                  </a:ext>
                </a:extLst>
              </a:tr>
              <a:tr h="426792">
                <a:tc>
                  <a:txBody>
                    <a:bodyPr/>
                    <a:lstStyle/>
                    <a:p>
                      <a:pPr algn="ctr"/>
                      <a:r>
                        <a:rPr lang="en-US" sz="2000" b="1" dirty="0">
                          <a:latin typeface="Times New Roman" panose="02020603050405020304" pitchFamily="18" charset="0"/>
                          <a:cs typeface="Times New Roman" panose="02020603050405020304" pitchFamily="18" charset="0"/>
                        </a:rPr>
                        <a:t>10</a:t>
                      </a:r>
                    </a:p>
                  </a:txBody>
                  <a:tcPr/>
                </a:tc>
                <a:tc>
                  <a:txBody>
                    <a:bodyPr/>
                    <a:lstStyle/>
                    <a:p>
                      <a:pPr marL="0" marR="0" lvl="0" indent="0" algn="ctr" defTabSz="457207" rtl="0" eaLnBrk="1" fontAlgn="auto" latinLnBrk="0" hangingPunct="1">
                        <a:lnSpc>
                          <a:spcPct val="100000"/>
                        </a:lnSpc>
                        <a:spcBef>
                          <a:spcPts val="1000"/>
                        </a:spcBef>
                        <a:spcAft>
                          <a:spcPts val="0"/>
                        </a:spcAft>
                        <a:buClr>
                          <a:srgbClr val="1E5155">
                            <a:lumMod val="40000"/>
                            <a:lumOff val="60000"/>
                          </a:srgbClr>
                        </a:buClr>
                        <a:buSzPct val="80000"/>
                        <a:buFont typeface="Wingdings 3" charset="2"/>
                        <a:buNone/>
                        <a:tabLst/>
                        <a:defRPr/>
                      </a:pPr>
                      <a:r>
                        <a:rPr lang="en-US" sz="2000" b="1" dirty="0">
                          <a:latin typeface="Times New Roman" panose="02020603050405020304" pitchFamily="18" charset="0"/>
                          <a:cs typeface="Times New Roman" panose="02020603050405020304" pitchFamily="18" charset="0"/>
                        </a:rPr>
                        <a:t>Liechtenstein</a:t>
                      </a:r>
                    </a:p>
                  </a:txBody>
                  <a:tcPr/>
                </a:tc>
                <a:extLst>
                  <a:ext uri="{0D108BD9-81ED-4DB2-BD59-A6C34878D82A}">
                    <a16:rowId xmlns:a16="http://schemas.microsoft.com/office/drawing/2014/main" val="3079799534"/>
                  </a:ext>
                </a:extLst>
              </a:tr>
            </a:tbl>
          </a:graphicData>
        </a:graphic>
      </p:graphicFrame>
      <p:pic>
        <p:nvPicPr>
          <p:cNvPr id="11" name="Picture 10">
            <a:extLst>
              <a:ext uri="{FF2B5EF4-FFF2-40B4-BE49-F238E27FC236}">
                <a16:creationId xmlns:a16="http://schemas.microsoft.com/office/drawing/2014/main" id="{48F8FA2B-A9E9-49C0-8DB3-FC6593A4C04C}"/>
              </a:ext>
            </a:extLst>
          </p:cNvPr>
          <p:cNvPicPr>
            <a:picLocks noChangeAspect="1"/>
          </p:cNvPicPr>
          <p:nvPr/>
        </p:nvPicPr>
        <p:blipFill rotWithShape="1">
          <a:blip r:embed="rId3"/>
          <a:srcRect l="42001" t="92841" r="1230"/>
          <a:stretch/>
        </p:blipFill>
        <p:spPr>
          <a:xfrm>
            <a:off x="30575" y="6421436"/>
            <a:ext cx="8249282" cy="365126"/>
          </a:xfrm>
          <a:prstGeom prst="rect">
            <a:avLst/>
          </a:prstGeom>
        </p:spPr>
      </p:pic>
    </p:spTree>
    <p:extLst>
      <p:ext uri="{BB962C8B-B14F-4D97-AF65-F5344CB8AC3E}">
        <p14:creationId xmlns:p14="http://schemas.microsoft.com/office/powerpoint/2010/main" val="34703636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C5DC1280-6433-4099-A919-6FFDC3051AD7}"/>
              </a:ext>
            </a:extLst>
          </p:cNvPr>
          <p:cNvSpPr>
            <a:spLocks noGrp="1"/>
          </p:cNvSpPr>
          <p:nvPr>
            <p:ph type="title"/>
          </p:nvPr>
        </p:nvSpPr>
        <p:spPr/>
        <p:txBody>
          <a:bodyPr/>
          <a:lstStyle/>
          <a:p>
            <a:pPr algn="r"/>
            <a:r>
              <a:rPr lang="en-US" dirty="0"/>
              <a:t>Cont’d….</a:t>
            </a:r>
          </a:p>
        </p:txBody>
      </p:sp>
      <p:sp>
        <p:nvSpPr>
          <p:cNvPr id="4" name="Slide Number Placeholder 3">
            <a:extLst>
              <a:ext uri="{FF2B5EF4-FFF2-40B4-BE49-F238E27FC236}">
                <a16:creationId xmlns:a16="http://schemas.microsoft.com/office/drawing/2014/main" id="{9404A7D8-0E78-43F3-8191-25FB82A14006}"/>
              </a:ext>
            </a:extLst>
          </p:cNvPr>
          <p:cNvSpPr>
            <a:spLocks noGrp="1"/>
          </p:cNvSpPr>
          <p:nvPr>
            <p:ph type="sldNum" sz="quarter" idx="12"/>
          </p:nvPr>
        </p:nvSpPr>
        <p:spPr>
          <a:xfrm>
            <a:off x="7021284" y="6408148"/>
            <a:ext cx="2057400" cy="365125"/>
          </a:xfrm>
        </p:spPr>
        <p:txBody>
          <a:bodyPr/>
          <a:lstStyle/>
          <a:p>
            <a:fld id="{BB8D82D6-E1A2-412E-8D01-CD6B8DA49F18}" type="slidenum">
              <a:rPr lang="en-US" smtClean="0"/>
              <a:pPr/>
              <a:t>12</a:t>
            </a:fld>
            <a:endParaRPr lang="en-US"/>
          </a:p>
        </p:txBody>
      </p:sp>
      <p:pic>
        <p:nvPicPr>
          <p:cNvPr id="5" name="Picture 4">
            <a:extLst>
              <a:ext uri="{FF2B5EF4-FFF2-40B4-BE49-F238E27FC236}">
                <a16:creationId xmlns:a16="http://schemas.microsoft.com/office/drawing/2014/main" id="{43D5918F-CEBD-4A0C-9A00-E031F1817A0A}"/>
              </a:ext>
            </a:extLst>
          </p:cNvPr>
          <p:cNvPicPr>
            <a:picLocks noChangeAspect="1"/>
          </p:cNvPicPr>
          <p:nvPr/>
        </p:nvPicPr>
        <p:blipFill rotWithShape="1">
          <a:blip r:embed="rId2"/>
          <a:srcRect l="42001" t="3585" r="1230"/>
          <a:stretch/>
        </p:blipFill>
        <p:spPr>
          <a:xfrm>
            <a:off x="28136" y="1308291"/>
            <a:ext cx="9115864" cy="5134712"/>
          </a:xfrm>
          <a:prstGeom prst="rect">
            <a:avLst/>
          </a:prstGeom>
        </p:spPr>
      </p:pic>
    </p:spTree>
    <p:extLst>
      <p:ext uri="{BB962C8B-B14F-4D97-AF65-F5344CB8AC3E}">
        <p14:creationId xmlns:p14="http://schemas.microsoft.com/office/powerpoint/2010/main" val="35927004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E57503-8F3E-4A07-B027-CB9C3DF779C2}"/>
              </a:ext>
            </a:extLst>
          </p:cNvPr>
          <p:cNvSpPr>
            <a:spLocks noGrp="1"/>
          </p:cNvSpPr>
          <p:nvPr>
            <p:ph type="title"/>
          </p:nvPr>
        </p:nvSpPr>
        <p:spPr/>
        <p:txBody>
          <a:bodyPr>
            <a:normAutofit fontScale="90000"/>
          </a:bodyPr>
          <a:lstStyle/>
          <a:p>
            <a:r>
              <a:rPr lang="en-US" dirty="0"/>
              <a:t>Press Freedom-Worldwide</a:t>
            </a:r>
            <a:br>
              <a:rPr lang="en-US" dirty="0"/>
            </a:br>
            <a:r>
              <a:rPr lang="en-US" dirty="0"/>
              <a:t>Statistics of Journalist Killed</a:t>
            </a:r>
          </a:p>
        </p:txBody>
      </p:sp>
      <p:sp>
        <p:nvSpPr>
          <p:cNvPr id="4" name="Slide Number Placeholder 3">
            <a:extLst>
              <a:ext uri="{FF2B5EF4-FFF2-40B4-BE49-F238E27FC236}">
                <a16:creationId xmlns:a16="http://schemas.microsoft.com/office/drawing/2014/main" id="{C889B7DE-F5AE-48DF-B58A-07C6797745BD}"/>
              </a:ext>
            </a:extLst>
          </p:cNvPr>
          <p:cNvSpPr>
            <a:spLocks noGrp="1"/>
          </p:cNvSpPr>
          <p:nvPr>
            <p:ph type="sldNum" sz="quarter" idx="12"/>
          </p:nvPr>
        </p:nvSpPr>
        <p:spPr/>
        <p:txBody>
          <a:bodyPr/>
          <a:lstStyle/>
          <a:p>
            <a:fld id="{BB8D82D6-E1A2-412E-8D01-CD6B8DA49F18}" type="slidenum">
              <a:rPr lang="en-US" smtClean="0"/>
              <a:pPr/>
              <a:t>13</a:t>
            </a:fld>
            <a:endParaRPr lang="en-US" dirty="0"/>
          </a:p>
        </p:txBody>
      </p:sp>
      <p:pic>
        <p:nvPicPr>
          <p:cNvPr id="6" name="Picture 5">
            <a:extLst>
              <a:ext uri="{FF2B5EF4-FFF2-40B4-BE49-F238E27FC236}">
                <a16:creationId xmlns:a16="http://schemas.microsoft.com/office/drawing/2014/main" id="{44B4E25C-3F6E-4379-A758-E2D13E9D6CC1}"/>
              </a:ext>
            </a:extLst>
          </p:cNvPr>
          <p:cNvPicPr>
            <a:picLocks noChangeAspect="1"/>
          </p:cNvPicPr>
          <p:nvPr/>
        </p:nvPicPr>
        <p:blipFill rotWithShape="1">
          <a:blip r:embed="rId2"/>
          <a:srcRect l="3089" t="17343" r="2863"/>
          <a:stretch/>
        </p:blipFill>
        <p:spPr>
          <a:xfrm>
            <a:off x="8664" y="1294227"/>
            <a:ext cx="9121268" cy="5148775"/>
          </a:xfrm>
          <a:prstGeom prst="rect">
            <a:avLst/>
          </a:prstGeom>
        </p:spPr>
      </p:pic>
    </p:spTree>
    <p:extLst>
      <p:ext uri="{BB962C8B-B14F-4D97-AF65-F5344CB8AC3E}">
        <p14:creationId xmlns:p14="http://schemas.microsoft.com/office/powerpoint/2010/main" val="102218437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3072" y="71209"/>
            <a:ext cx="8985613" cy="1039133"/>
          </a:xfrm>
        </p:spPr>
        <p:txBody>
          <a:bodyPr/>
          <a:lstStyle/>
          <a:p>
            <a:r>
              <a:rPr lang="en-US" dirty="0"/>
              <a:t>National Scenario</a:t>
            </a:r>
          </a:p>
        </p:txBody>
      </p:sp>
      <p:sp>
        <p:nvSpPr>
          <p:cNvPr id="4" name="Slide Number Placeholder 3"/>
          <p:cNvSpPr>
            <a:spLocks noGrp="1"/>
          </p:cNvSpPr>
          <p:nvPr>
            <p:ph type="sldNum" sz="quarter" idx="12"/>
          </p:nvPr>
        </p:nvSpPr>
        <p:spPr>
          <a:xfrm>
            <a:off x="7021284" y="6408148"/>
            <a:ext cx="2057400" cy="365125"/>
          </a:xfrm>
        </p:spPr>
        <p:txBody>
          <a:bodyPr/>
          <a:lstStyle/>
          <a:p>
            <a:fld id="{BB8D82D6-E1A2-412E-8D01-CD6B8DA49F18}" type="slidenum">
              <a:rPr lang="en-US" smtClean="0"/>
              <a:pPr/>
              <a:t>14</a:t>
            </a:fld>
            <a:endParaRPr lang="en-US"/>
          </a:p>
        </p:txBody>
      </p:sp>
      <p:pic>
        <p:nvPicPr>
          <p:cNvPr id="14" name="Content Placeholder 5">
            <a:extLst>
              <a:ext uri="{FF2B5EF4-FFF2-40B4-BE49-F238E27FC236}">
                <a16:creationId xmlns:a16="http://schemas.microsoft.com/office/drawing/2014/main" id="{3F3E3CEF-DDE6-47A2-9F92-95086895244E}"/>
              </a:ext>
            </a:extLst>
          </p:cNvPr>
          <p:cNvPicPr>
            <a:picLocks noGrp="1" noChangeAspect="1"/>
          </p:cNvPicPr>
          <p:nvPr>
            <p:ph idx="1"/>
          </p:nvPr>
        </p:nvPicPr>
        <p:blipFill rotWithShape="1">
          <a:blip r:embed="rId3"/>
          <a:srcRect l="71846" t="36647" r="6615" b="15994"/>
          <a:stretch/>
        </p:blipFill>
        <p:spPr>
          <a:xfrm>
            <a:off x="70340" y="1308296"/>
            <a:ext cx="9017391" cy="5120640"/>
          </a:xfrm>
        </p:spPr>
      </p:pic>
      <p:pic>
        <p:nvPicPr>
          <p:cNvPr id="11" name="Picture 10">
            <a:extLst>
              <a:ext uri="{FF2B5EF4-FFF2-40B4-BE49-F238E27FC236}">
                <a16:creationId xmlns:a16="http://schemas.microsoft.com/office/drawing/2014/main" id="{BBC038FA-2B17-4998-948E-C16121FEE1BD}"/>
              </a:ext>
            </a:extLst>
          </p:cNvPr>
          <p:cNvPicPr>
            <a:picLocks noChangeAspect="1"/>
          </p:cNvPicPr>
          <p:nvPr/>
        </p:nvPicPr>
        <p:blipFill rotWithShape="1">
          <a:blip r:embed="rId4"/>
          <a:srcRect l="42001" t="92841" r="1230"/>
          <a:stretch/>
        </p:blipFill>
        <p:spPr>
          <a:xfrm>
            <a:off x="30575" y="6421436"/>
            <a:ext cx="8249282" cy="365126"/>
          </a:xfrm>
          <a:prstGeom prst="rect">
            <a:avLst/>
          </a:prstGeom>
        </p:spPr>
      </p:pic>
      <p:sp>
        <p:nvSpPr>
          <p:cNvPr id="12" name="Rectangle 11">
            <a:extLst>
              <a:ext uri="{FF2B5EF4-FFF2-40B4-BE49-F238E27FC236}">
                <a16:creationId xmlns:a16="http://schemas.microsoft.com/office/drawing/2014/main" id="{94E6DF30-3897-40D4-BE04-5DB0B45D9B3F}"/>
              </a:ext>
            </a:extLst>
          </p:cNvPr>
          <p:cNvSpPr/>
          <p:nvPr/>
        </p:nvSpPr>
        <p:spPr>
          <a:xfrm>
            <a:off x="576772" y="1406769"/>
            <a:ext cx="2335240" cy="36576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sz="2400" b="1" dirty="0"/>
              <a:t>Index 2022</a:t>
            </a:r>
          </a:p>
        </p:txBody>
      </p:sp>
      <p:sp>
        <p:nvSpPr>
          <p:cNvPr id="15" name="Rectangle 14">
            <a:extLst>
              <a:ext uri="{FF2B5EF4-FFF2-40B4-BE49-F238E27FC236}">
                <a16:creationId xmlns:a16="http://schemas.microsoft.com/office/drawing/2014/main" id="{5B193B4B-88CC-414B-A048-EC2ADEB838E8}"/>
              </a:ext>
            </a:extLst>
          </p:cNvPr>
          <p:cNvSpPr/>
          <p:nvPr/>
        </p:nvSpPr>
        <p:spPr>
          <a:xfrm>
            <a:off x="4963547" y="1390357"/>
            <a:ext cx="2253179" cy="36576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sz="2400" b="1" dirty="0"/>
              <a:t>Index 2021</a:t>
            </a:r>
          </a:p>
        </p:txBody>
      </p:sp>
    </p:spTree>
    <p:extLst>
      <p:ext uri="{BB962C8B-B14F-4D97-AF65-F5344CB8AC3E}">
        <p14:creationId xmlns:p14="http://schemas.microsoft.com/office/powerpoint/2010/main" val="159065835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4F3A04-411F-4F56-82A2-B570C1C70156}"/>
              </a:ext>
            </a:extLst>
          </p:cNvPr>
          <p:cNvSpPr>
            <a:spLocks noGrp="1"/>
          </p:cNvSpPr>
          <p:nvPr>
            <p:ph type="title"/>
          </p:nvPr>
        </p:nvSpPr>
        <p:spPr/>
        <p:txBody>
          <a:bodyPr>
            <a:normAutofit fontScale="90000"/>
          </a:bodyPr>
          <a:lstStyle/>
          <a:p>
            <a:r>
              <a:rPr lang="en-US" dirty="0"/>
              <a:t>Press Freedom Pakistan Statistics of Journalist Killed </a:t>
            </a:r>
          </a:p>
        </p:txBody>
      </p:sp>
      <p:sp>
        <p:nvSpPr>
          <p:cNvPr id="4" name="Slide Number Placeholder 3">
            <a:extLst>
              <a:ext uri="{FF2B5EF4-FFF2-40B4-BE49-F238E27FC236}">
                <a16:creationId xmlns:a16="http://schemas.microsoft.com/office/drawing/2014/main" id="{1DDAA647-9337-47F1-8441-7692A1F097CD}"/>
              </a:ext>
            </a:extLst>
          </p:cNvPr>
          <p:cNvSpPr>
            <a:spLocks noGrp="1"/>
          </p:cNvSpPr>
          <p:nvPr>
            <p:ph type="sldNum" sz="quarter" idx="12"/>
          </p:nvPr>
        </p:nvSpPr>
        <p:spPr/>
        <p:txBody>
          <a:bodyPr/>
          <a:lstStyle/>
          <a:p>
            <a:fld id="{BB8D82D6-E1A2-412E-8D01-CD6B8DA49F18}" type="slidenum">
              <a:rPr lang="en-US" smtClean="0"/>
              <a:pPr/>
              <a:t>15</a:t>
            </a:fld>
            <a:endParaRPr lang="en-US" dirty="0"/>
          </a:p>
        </p:txBody>
      </p:sp>
      <p:pic>
        <p:nvPicPr>
          <p:cNvPr id="6" name="Picture 5">
            <a:extLst>
              <a:ext uri="{FF2B5EF4-FFF2-40B4-BE49-F238E27FC236}">
                <a16:creationId xmlns:a16="http://schemas.microsoft.com/office/drawing/2014/main" id="{DABAEE89-6207-495A-BF27-6C13240B5846}"/>
              </a:ext>
            </a:extLst>
          </p:cNvPr>
          <p:cNvPicPr>
            <a:picLocks noChangeAspect="1"/>
          </p:cNvPicPr>
          <p:nvPr/>
        </p:nvPicPr>
        <p:blipFill rotWithShape="1">
          <a:blip r:embed="rId2"/>
          <a:srcRect l="10270" t="16911" r="2460" b="3427"/>
          <a:stretch/>
        </p:blipFill>
        <p:spPr>
          <a:xfrm>
            <a:off x="22732" y="1308294"/>
            <a:ext cx="9055952" cy="5099854"/>
          </a:xfrm>
          <a:prstGeom prst="rect">
            <a:avLst/>
          </a:prstGeom>
        </p:spPr>
      </p:pic>
    </p:spTree>
    <p:extLst>
      <p:ext uri="{BB962C8B-B14F-4D97-AF65-F5344CB8AC3E}">
        <p14:creationId xmlns:p14="http://schemas.microsoft.com/office/powerpoint/2010/main" val="404349749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F1A464-8EED-450A-B7E6-839D4314CD61}"/>
              </a:ext>
            </a:extLst>
          </p:cNvPr>
          <p:cNvSpPr>
            <a:spLocks noGrp="1"/>
          </p:cNvSpPr>
          <p:nvPr>
            <p:ph type="title"/>
          </p:nvPr>
        </p:nvSpPr>
        <p:spPr>
          <a:xfrm>
            <a:off x="93072" y="71209"/>
            <a:ext cx="8985613" cy="1039133"/>
          </a:xfrm>
        </p:spPr>
        <p:txBody>
          <a:bodyPr>
            <a:normAutofit/>
          </a:bodyPr>
          <a:lstStyle/>
          <a:p>
            <a:r>
              <a:rPr lang="en-US" dirty="0"/>
              <a:t>Threat Perception / Reality</a:t>
            </a:r>
          </a:p>
        </p:txBody>
      </p:sp>
      <p:sp>
        <p:nvSpPr>
          <p:cNvPr id="3" name="Content Placeholder 2">
            <a:extLst>
              <a:ext uri="{FF2B5EF4-FFF2-40B4-BE49-F238E27FC236}">
                <a16:creationId xmlns:a16="http://schemas.microsoft.com/office/drawing/2014/main" id="{8AC2847C-0B5F-45B6-A374-65EBF7FD87E3}"/>
              </a:ext>
            </a:extLst>
          </p:cNvPr>
          <p:cNvSpPr>
            <a:spLocks noGrp="1"/>
          </p:cNvSpPr>
          <p:nvPr>
            <p:ph idx="1"/>
          </p:nvPr>
        </p:nvSpPr>
        <p:spPr>
          <a:xfrm>
            <a:off x="93072" y="1433739"/>
            <a:ext cx="8985612" cy="5019312"/>
          </a:xfrm>
        </p:spPr>
        <p:txBody>
          <a:bodyPr/>
          <a:lstStyle/>
          <a:p>
            <a:pPr>
              <a:lnSpc>
                <a:spcPct val="150000"/>
              </a:lnSpc>
            </a:pPr>
            <a:r>
              <a:rPr lang="en-US" dirty="0"/>
              <a:t>Dissident Arab journalist Jamal Khashoggi assassination, allegedly by agents of Saudi Government in Saudi Consulate, Istanbul Turkey </a:t>
            </a:r>
            <a:r>
              <a:rPr lang="en-US" sz="2800" i="1" dirty="0"/>
              <a:t>(2nd Oct,2018)</a:t>
            </a:r>
            <a:endParaRPr lang="en-US" i="1" dirty="0"/>
          </a:p>
          <a:p>
            <a:pPr marL="0" indent="0">
              <a:lnSpc>
                <a:spcPct val="150000"/>
              </a:lnSpc>
              <a:buNone/>
            </a:pPr>
            <a:endParaRPr lang="en-US" dirty="0"/>
          </a:p>
          <a:p>
            <a:pPr>
              <a:lnSpc>
                <a:spcPct val="150000"/>
              </a:lnSpc>
            </a:pPr>
            <a:r>
              <a:rPr lang="en-US" dirty="0"/>
              <a:t>Killing of Pakistani Journalist Arshad Sharif in Kenya </a:t>
            </a:r>
            <a:r>
              <a:rPr lang="en-US" sz="2800" i="1" dirty="0"/>
              <a:t>(22nd Oct,2022)</a:t>
            </a:r>
            <a:endParaRPr lang="en-US" i="1" dirty="0"/>
          </a:p>
        </p:txBody>
      </p:sp>
      <p:sp>
        <p:nvSpPr>
          <p:cNvPr id="4" name="Slide Number Placeholder 3">
            <a:extLst>
              <a:ext uri="{FF2B5EF4-FFF2-40B4-BE49-F238E27FC236}">
                <a16:creationId xmlns:a16="http://schemas.microsoft.com/office/drawing/2014/main" id="{7B444E9E-296F-4C9C-ACAA-1B68DD321AFA}"/>
              </a:ext>
            </a:extLst>
          </p:cNvPr>
          <p:cNvSpPr>
            <a:spLocks noGrp="1"/>
          </p:cNvSpPr>
          <p:nvPr>
            <p:ph type="sldNum" sz="quarter" idx="12"/>
          </p:nvPr>
        </p:nvSpPr>
        <p:spPr>
          <a:xfrm>
            <a:off x="7021284" y="6408148"/>
            <a:ext cx="2057400" cy="365125"/>
          </a:xfrm>
        </p:spPr>
        <p:txBody>
          <a:bodyPr/>
          <a:lstStyle/>
          <a:p>
            <a:fld id="{BB8D82D6-E1A2-412E-8D01-CD6B8DA49F18}" type="slidenum">
              <a:rPr lang="en-US" smtClean="0"/>
              <a:pPr/>
              <a:t>16</a:t>
            </a:fld>
            <a:endParaRPr lang="en-US"/>
          </a:p>
        </p:txBody>
      </p:sp>
    </p:spTree>
    <p:extLst>
      <p:ext uri="{BB962C8B-B14F-4D97-AF65-F5344CB8AC3E}">
        <p14:creationId xmlns:p14="http://schemas.microsoft.com/office/powerpoint/2010/main" val="76043586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85E3D6-D688-4BB4-8075-A7162CE9A4E3}"/>
              </a:ext>
            </a:extLst>
          </p:cNvPr>
          <p:cNvSpPr>
            <a:spLocks noGrp="1"/>
          </p:cNvSpPr>
          <p:nvPr>
            <p:ph type="title"/>
          </p:nvPr>
        </p:nvSpPr>
        <p:spPr/>
        <p:txBody>
          <a:bodyPr>
            <a:normAutofit/>
          </a:bodyPr>
          <a:lstStyle/>
          <a:p>
            <a:r>
              <a:rPr lang="en-US" dirty="0"/>
              <a:t>Legal Framework</a:t>
            </a:r>
          </a:p>
        </p:txBody>
      </p:sp>
      <p:sp>
        <p:nvSpPr>
          <p:cNvPr id="4" name="Slide Number Placeholder 3">
            <a:extLst>
              <a:ext uri="{FF2B5EF4-FFF2-40B4-BE49-F238E27FC236}">
                <a16:creationId xmlns:a16="http://schemas.microsoft.com/office/drawing/2014/main" id="{4D35F5C2-EFC5-4B53-BC6A-9B915946F8E3}"/>
              </a:ext>
            </a:extLst>
          </p:cNvPr>
          <p:cNvSpPr>
            <a:spLocks noGrp="1"/>
          </p:cNvSpPr>
          <p:nvPr>
            <p:ph type="sldNum" sz="quarter" idx="12"/>
          </p:nvPr>
        </p:nvSpPr>
        <p:spPr/>
        <p:txBody>
          <a:bodyPr/>
          <a:lstStyle/>
          <a:p>
            <a:fld id="{BB8D82D6-E1A2-412E-8D01-CD6B8DA49F18}" type="slidenum">
              <a:rPr lang="en-US" smtClean="0"/>
              <a:t>17</a:t>
            </a:fld>
            <a:endParaRPr lang="en-US"/>
          </a:p>
        </p:txBody>
      </p:sp>
      <p:sp>
        <p:nvSpPr>
          <p:cNvPr id="5" name="Content Placeholder 4">
            <a:extLst>
              <a:ext uri="{FF2B5EF4-FFF2-40B4-BE49-F238E27FC236}">
                <a16:creationId xmlns:a16="http://schemas.microsoft.com/office/drawing/2014/main" id="{948D7984-9475-48E2-BE15-3C9B9D4DA609}"/>
              </a:ext>
            </a:extLst>
          </p:cNvPr>
          <p:cNvSpPr>
            <a:spLocks noGrp="1"/>
          </p:cNvSpPr>
          <p:nvPr>
            <p:ph idx="1"/>
          </p:nvPr>
        </p:nvSpPr>
        <p:spPr/>
        <p:txBody>
          <a:bodyPr>
            <a:normAutofit fontScale="92500" lnSpcReduction="10000"/>
          </a:bodyPr>
          <a:lstStyle/>
          <a:p>
            <a:r>
              <a:rPr lang="en-US" dirty="0"/>
              <a:t>Press and Publication Ordinance (PPO, 1962-1982) </a:t>
            </a:r>
          </a:p>
          <a:p>
            <a:r>
              <a:rPr lang="en-US" dirty="0"/>
              <a:t>Media Broadcasting Act 1973</a:t>
            </a:r>
          </a:p>
          <a:p>
            <a:r>
              <a:rPr lang="en-US" dirty="0"/>
              <a:t>PEMRA Ordinance 2002-2018 (amended), PEMRA Rules 2009</a:t>
            </a:r>
          </a:p>
          <a:p>
            <a:r>
              <a:rPr lang="en-US" dirty="0"/>
              <a:t>Freedom of Information Ordinance 2002</a:t>
            </a:r>
          </a:p>
          <a:p>
            <a:r>
              <a:rPr lang="en-US" dirty="0"/>
              <a:t>Defamation Ordinance 2002</a:t>
            </a:r>
          </a:p>
          <a:p>
            <a:r>
              <a:rPr lang="en-US" dirty="0"/>
              <a:t>Press Council of Pakistan Ordinance 2002</a:t>
            </a:r>
          </a:p>
          <a:p>
            <a:r>
              <a:rPr lang="en-US" dirty="0"/>
              <a:t>Television Broadcasting Stations Operation Regulation 2012</a:t>
            </a:r>
          </a:p>
          <a:p>
            <a:r>
              <a:rPr lang="en-US" dirty="0"/>
              <a:t>Prevention of Electronic Crime (Amendment) Ordinance 2022</a:t>
            </a:r>
          </a:p>
          <a:p>
            <a:r>
              <a:rPr lang="en-US" dirty="0"/>
              <a:t>Protection of Journalists and Media Professionals Act, 2021 </a:t>
            </a:r>
          </a:p>
        </p:txBody>
      </p:sp>
    </p:spTree>
    <p:extLst>
      <p:ext uri="{BB962C8B-B14F-4D97-AF65-F5344CB8AC3E}">
        <p14:creationId xmlns:p14="http://schemas.microsoft.com/office/powerpoint/2010/main" val="189257166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3072" y="71209"/>
            <a:ext cx="8985613" cy="1039133"/>
          </a:xfrm>
        </p:spPr>
        <p:txBody>
          <a:bodyPr/>
          <a:lstStyle/>
          <a:p>
            <a:r>
              <a:rPr lang="en-US" dirty="0"/>
              <a:t>Media Landscape</a:t>
            </a:r>
          </a:p>
        </p:txBody>
      </p:sp>
      <p:sp>
        <p:nvSpPr>
          <p:cNvPr id="3" name="Content Placeholder 2"/>
          <p:cNvSpPr>
            <a:spLocks noGrp="1"/>
          </p:cNvSpPr>
          <p:nvPr>
            <p:ph idx="1"/>
          </p:nvPr>
        </p:nvSpPr>
        <p:spPr>
          <a:xfrm>
            <a:off x="93072" y="1433739"/>
            <a:ext cx="8985612" cy="5019312"/>
          </a:xfrm>
        </p:spPr>
        <p:txBody>
          <a:bodyPr>
            <a:normAutofit/>
          </a:bodyPr>
          <a:lstStyle/>
          <a:p>
            <a:pPr marL="0" indent="0">
              <a:buNone/>
            </a:pPr>
            <a:r>
              <a:rPr lang="en-US" dirty="0"/>
              <a:t>Media landscape has become extremely diversified since the state monopoly on broadcasting ended in 2002: </a:t>
            </a:r>
          </a:p>
          <a:p>
            <a:r>
              <a:rPr lang="en-US" b="1" dirty="0"/>
              <a:t>Print Media</a:t>
            </a:r>
          </a:p>
          <a:p>
            <a:pPr lvl="1"/>
            <a:r>
              <a:rPr lang="en-US" dirty="0"/>
              <a:t>Dailies – 439</a:t>
            </a:r>
          </a:p>
          <a:p>
            <a:pPr lvl="1"/>
            <a:r>
              <a:rPr lang="en-US" dirty="0"/>
              <a:t>Weeklies – 84</a:t>
            </a:r>
          </a:p>
          <a:p>
            <a:pPr lvl="1"/>
            <a:r>
              <a:rPr lang="en-US" dirty="0"/>
              <a:t>Fortnightly – 19</a:t>
            </a:r>
          </a:p>
          <a:p>
            <a:pPr lvl="1"/>
            <a:r>
              <a:rPr lang="en-US" dirty="0"/>
              <a:t>Monthlies – 160</a:t>
            </a:r>
          </a:p>
          <a:p>
            <a:pPr lvl="1"/>
            <a:r>
              <a:rPr lang="en-US" dirty="0"/>
              <a:t>Others – 05</a:t>
            </a:r>
          </a:p>
          <a:p>
            <a:r>
              <a:rPr lang="en-US" b="1" dirty="0"/>
              <a:t>Electronic Media</a:t>
            </a:r>
          </a:p>
          <a:p>
            <a:pPr lvl="1"/>
            <a:r>
              <a:rPr lang="en-US" dirty="0"/>
              <a:t>Television Channels – 91+</a:t>
            </a:r>
          </a:p>
          <a:p>
            <a:pPr lvl="1"/>
            <a:r>
              <a:rPr lang="en-US" dirty="0"/>
              <a:t>Radio Stations – 200 +</a:t>
            </a:r>
          </a:p>
          <a:p>
            <a:endParaRPr lang="en-US" dirty="0"/>
          </a:p>
        </p:txBody>
      </p:sp>
      <p:sp>
        <p:nvSpPr>
          <p:cNvPr id="4" name="Slide Number Placeholder 3"/>
          <p:cNvSpPr>
            <a:spLocks noGrp="1"/>
          </p:cNvSpPr>
          <p:nvPr>
            <p:ph type="sldNum" sz="quarter" idx="12"/>
          </p:nvPr>
        </p:nvSpPr>
        <p:spPr>
          <a:xfrm>
            <a:off x="7021284" y="6408148"/>
            <a:ext cx="2057400" cy="365125"/>
          </a:xfrm>
        </p:spPr>
        <p:txBody>
          <a:bodyPr/>
          <a:lstStyle/>
          <a:p>
            <a:fld id="{BB8D82D6-E1A2-412E-8D01-CD6B8DA49F18}" type="slidenum">
              <a:rPr lang="en-US" smtClean="0"/>
              <a:pPr/>
              <a:t>18</a:t>
            </a:fld>
            <a:endParaRPr lang="en-US"/>
          </a:p>
        </p:txBody>
      </p:sp>
      <p:sp>
        <p:nvSpPr>
          <p:cNvPr id="5" name="Right Brace 4">
            <a:extLst>
              <a:ext uri="{FF2B5EF4-FFF2-40B4-BE49-F238E27FC236}">
                <a16:creationId xmlns:a16="http://schemas.microsoft.com/office/drawing/2014/main" id="{47F567B6-2976-4C83-BD61-E880D73049F4}"/>
              </a:ext>
            </a:extLst>
          </p:cNvPr>
          <p:cNvSpPr/>
          <p:nvPr/>
        </p:nvSpPr>
        <p:spPr>
          <a:xfrm>
            <a:off x="3108956" y="2926079"/>
            <a:ext cx="309489" cy="2166425"/>
          </a:xfrm>
          <a:prstGeom prst="rightBrace">
            <a:avLst/>
          </a:prstGeom>
          <a:ln w="285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 name="TextBox 5">
            <a:extLst>
              <a:ext uri="{FF2B5EF4-FFF2-40B4-BE49-F238E27FC236}">
                <a16:creationId xmlns:a16="http://schemas.microsoft.com/office/drawing/2014/main" id="{370833AB-B915-4DB1-89C7-59A43E840E41}"/>
              </a:ext>
            </a:extLst>
          </p:cNvPr>
          <p:cNvSpPr txBox="1"/>
          <p:nvPr/>
        </p:nvSpPr>
        <p:spPr>
          <a:xfrm>
            <a:off x="3630968" y="2782669"/>
            <a:ext cx="3796773" cy="1684564"/>
          </a:xfrm>
          <a:prstGeom prst="rect">
            <a:avLst/>
          </a:prstGeom>
          <a:noFill/>
        </p:spPr>
        <p:txBody>
          <a:bodyPr wrap="square" rtlCol="0">
            <a:spAutoFit/>
          </a:bodyPr>
          <a:lstStyle/>
          <a:p>
            <a:pPr marL="457200" indent="-457200">
              <a:lnSpc>
                <a:spcPct val="200000"/>
              </a:lnSpc>
              <a:buFont typeface="Arial" panose="020B0604020202020204" pitchFamily="34" charset="0"/>
              <a:buChar char="•"/>
            </a:pPr>
            <a:r>
              <a:rPr lang="en-US" sz="2800" b="1" dirty="0">
                <a:latin typeface="Times New Roman" panose="02020603050405020304" pitchFamily="18" charset="0"/>
                <a:cs typeface="Times New Roman" panose="02020603050405020304" pitchFamily="18" charset="0"/>
              </a:rPr>
              <a:t>Total: 1039 (2009)</a:t>
            </a:r>
          </a:p>
          <a:p>
            <a:pPr marL="457200" indent="-457200">
              <a:lnSpc>
                <a:spcPct val="200000"/>
              </a:lnSpc>
              <a:buFont typeface="Arial" panose="020B0604020202020204" pitchFamily="34" charset="0"/>
              <a:buChar char="•"/>
            </a:pPr>
            <a:r>
              <a:rPr lang="en-US" sz="2800" b="1" dirty="0">
                <a:latin typeface="Times New Roman" panose="02020603050405020304" pitchFamily="18" charset="0"/>
                <a:cs typeface="Times New Roman" panose="02020603050405020304" pitchFamily="18" charset="0"/>
              </a:rPr>
              <a:t>Total: 707 (2019-20)</a:t>
            </a:r>
          </a:p>
        </p:txBody>
      </p:sp>
      <p:sp>
        <p:nvSpPr>
          <p:cNvPr id="7" name="TextBox 6">
            <a:extLst>
              <a:ext uri="{FF2B5EF4-FFF2-40B4-BE49-F238E27FC236}">
                <a16:creationId xmlns:a16="http://schemas.microsoft.com/office/drawing/2014/main" id="{42A8CF8B-0C1F-4A29-BDC3-67A699A3ED17}"/>
              </a:ext>
            </a:extLst>
          </p:cNvPr>
          <p:cNvSpPr txBox="1"/>
          <p:nvPr/>
        </p:nvSpPr>
        <p:spPr>
          <a:xfrm>
            <a:off x="93071" y="6525908"/>
            <a:ext cx="6532811" cy="523220"/>
          </a:xfrm>
          <a:prstGeom prst="rect">
            <a:avLst/>
          </a:prstGeom>
          <a:noFill/>
        </p:spPr>
        <p:txBody>
          <a:bodyPr wrap="square" rtlCol="0">
            <a:spAutoFit/>
          </a:bodyPr>
          <a:lstStyle/>
          <a:p>
            <a:r>
              <a:rPr lang="en-US" sz="1400" b="1" dirty="0">
                <a:latin typeface="Times New Roman" panose="02020603050405020304" pitchFamily="18" charset="0"/>
                <a:cs typeface="Times New Roman" panose="02020603050405020304" pitchFamily="18" charset="0"/>
              </a:rPr>
              <a:t>Source: Pakistan Bureau of Statistics, Islamabad. </a:t>
            </a:r>
          </a:p>
          <a:p>
            <a:endParaRPr lang="en-US" sz="1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0498549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0FA351-8B61-4180-8A9E-F6B42470ED70}"/>
              </a:ext>
            </a:extLst>
          </p:cNvPr>
          <p:cNvSpPr>
            <a:spLocks noGrp="1"/>
          </p:cNvSpPr>
          <p:nvPr>
            <p:ph type="title"/>
          </p:nvPr>
        </p:nvSpPr>
        <p:spPr/>
        <p:txBody>
          <a:bodyPr/>
          <a:lstStyle/>
          <a:p>
            <a:pPr algn="r"/>
            <a:r>
              <a:rPr lang="en-US" dirty="0"/>
              <a:t>Cont’d….</a:t>
            </a:r>
          </a:p>
        </p:txBody>
      </p:sp>
      <p:sp>
        <p:nvSpPr>
          <p:cNvPr id="3" name="Content Placeholder 2">
            <a:extLst>
              <a:ext uri="{FF2B5EF4-FFF2-40B4-BE49-F238E27FC236}">
                <a16:creationId xmlns:a16="http://schemas.microsoft.com/office/drawing/2014/main" id="{1E898286-4817-48B4-9B4C-96B865CDC6D5}"/>
              </a:ext>
            </a:extLst>
          </p:cNvPr>
          <p:cNvSpPr>
            <a:spLocks noGrp="1"/>
          </p:cNvSpPr>
          <p:nvPr>
            <p:ph idx="1"/>
          </p:nvPr>
        </p:nvSpPr>
        <p:spPr/>
        <p:txBody>
          <a:bodyPr>
            <a:normAutofit lnSpcReduction="10000"/>
          </a:bodyPr>
          <a:lstStyle/>
          <a:p>
            <a:r>
              <a:rPr lang="en-US" b="1" dirty="0"/>
              <a:t>Social Media</a:t>
            </a:r>
          </a:p>
          <a:p>
            <a:r>
              <a:rPr lang="en-US" dirty="0"/>
              <a:t>71.70 out of 82.90 M internet users a social media users</a:t>
            </a:r>
          </a:p>
          <a:p>
            <a:pPr lvl="1">
              <a:lnSpc>
                <a:spcPct val="150000"/>
              </a:lnSpc>
            </a:pPr>
            <a:r>
              <a:rPr lang="en-US" dirty="0"/>
              <a:t>YouTube – 71.70 M</a:t>
            </a:r>
          </a:p>
          <a:p>
            <a:pPr lvl="1">
              <a:lnSpc>
                <a:spcPct val="150000"/>
              </a:lnSpc>
            </a:pPr>
            <a:r>
              <a:rPr lang="en-US" dirty="0"/>
              <a:t>Facebook – 43.55 M</a:t>
            </a:r>
          </a:p>
          <a:p>
            <a:pPr lvl="1">
              <a:lnSpc>
                <a:spcPct val="150000"/>
              </a:lnSpc>
            </a:pPr>
            <a:r>
              <a:rPr lang="en-US" dirty="0"/>
              <a:t>Instagram – 13.75 M</a:t>
            </a:r>
          </a:p>
          <a:p>
            <a:pPr lvl="1">
              <a:lnSpc>
                <a:spcPct val="150000"/>
              </a:lnSpc>
            </a:pPr>
            <a:r>
              <a:rPr lang="en-US" dirty="0" err="1"/>
              <a:t>Tiktok</a:t>
            </a:r>
            <a:r>
              <a:rPr lang="en-US" dirty="0"/>
              <a:t> – 18.20 M</a:t>
            </a:r>
          </a:p>
          <a:p>
            <a:pPr lvl="1">
              <a:lnSpc>
                <a:spcPct val="150000"/>
              </a:lnSpc>
            </a:pPr>
            <a:r>
              <a:rPr lang="en-US" dirty="0"/>
              <a:t>Snapchat – 18.80 M</a:t>
            </a:r>
          </a:p>
          <a:p>
            <a:pPr lvl="1">
              <a:lnSpc>
                <a:spcPct val="150000"/>
              </a:lnSpc>
            </a:pPr>
            <a:r>
              <a:rPr lang="en-US" dirty="0"/>
              <a:t>Twitter – 3.40 M</a:t>
            </a:r>
          </a:p>
        </p:txBody>
      </p:sp>
      <p:sp>
        <p:nvSpPr>
          <p:cNvPr id="4" name="Slide Number Placeholder 3">
            <a:extLst>
              <a:ext uri="{FF2B5EF4-FFF2-40B4-BE49-F238E27FC236}">
                <a16:creationId xmlns:a16="http://schemas.microsoft.com/office/drawing/2014/main" id="{004DDFC6-F1E0-4416-A73E-BC1E9F6D54E9}"/>
              </a:ext>
            </a:extLst>
          </p:cNvPr>
          <p:cNvSpPr>
            <a:spLocks noGrp="1"/>
          </p:cNvSpPr>
          <p:nvPr>
            <p:ph type="sldNum" sz="quarter" idx="12"/>
          </p:nvPr>
        </p:nvSpPr>
        <p:spPr/>
        <p:txBody>
          <a:bodyPr/>
          <a:lstStyle/>
          <a:p>
            <a:fld id="{BB8D82D6-E1A2-412E-8D01-CD6B8DA49F18}" type="slidenum">
              <a:rPr lang="en-US" smtClean="0"/>
              <a:pPr/>
              <a:t>19</a:t>
            </a:fld>
            <a:endParaRPr lang="en-US" dirty="0"/>
          </a:p>
        </p:txBody>
      </p:sp>
      <p:sp>
        <p:nvSpPr>
          <p:cNvPr id="5" name="TextBox 4">
            <a:extLst>
              <a:ext uri="{FF2B5EF4-FFF2-40B4-BE49-F238E27FC236}">
                <a16:creationId xmlns:a16="http://schemas.microsoft.com/office/drawing/2014/main" id="{209370EF-1020-4985-ADD6-45F8D5B90F5A}"/>
              </a:ext>
            </a:extLst>
          </p:cNvPr>
          <p:cNvSpPr txBox="1"/>
          <p:nvPr/>
        </p:nvSpPr>
        <p:spPr>
          <a:xfrm>
            <a:off x="93071" y="6525908"/>
            <a:ext cx="6532811" cy="523220"/>
          </a:xfrm>
          <a:prstGeom prst="rect">
            <a:avLst/>
          </a:prstGeom>
          <a:noFill/>
        </p:spPr>
        <p:txBody>
          <a:bodyPr wrap="square" rtlCol="0">
            <a:spAutoFit/>
          </a:bodyPr>
          <a:lstStyle/>
          <a:p>
            <a:r>
              <a:rPr lang="en-US" sz="1400" b="1" dirty="0">
                <a:latin typeface="Times New Roman" panose="02020603050405020304" pitchFamily="18" charset="0"/>
                <a:cs typeface="Times New Roman" panose="02020603050405020304" pitchFamily="18" charset="0"/>
              </a:rPr>
              <a:t>Source: Datareportal DIGITAL, 2022.  </a:t>
            </a:r>
          </a:p>
          <a:p>
            <a:endParaRPr lang="en-US" sz="1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298715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D12CF9-2917-401D-AB4D-36C9C2117DB2}"/>
              </a:ext>
            </a:extLst>
          </p:cNvPr>
          <p:cNvSpPr>
            <a:spLocks noGrp="1"/>
          </p:cNvSpPr>
          <p:nvPr>
            <p:ph type="title"/>
          </p:nvPr>
        </p:nvSpPr>
        <p:spPr/>
        <p:txBody>
          <a:bodyPr>
            <a:normAutofit fontScale="90000"/>
          </a:bodyPr>
          <a:lstStyle/>
          <a:p>
            <a:r>
              <a:rPr lang="en-US" dirty="0"/>
              <a:t>National Management College </a:t>
            </a:r>
            <a:br>
              <a:rPr lang="en-US" dirty="0"/>
            </a:br>
            <a:r>
              <a:rPr lang="en-US" dirty="0"/>
              <a:t>National Management Course -117</a:t>
            </a:r>
            <a:r>
              <a:rPr lang="en-US" baseline="30000" dirty="0"/>
              <a:t>th</a:t>
            </a:r>
            <a:r>
              <a:rPr lang="en-US" dirty="0"/>
              <a:t> </a:t>
            </a:r>
          </a:p>
        </p:txBody>
      </p:sp>
      <p:sp>
        <p:nvSpPr>
          <p:cNvPr id="4" name="Slide Number Placeholder 3">
            <a:extLst>
              <a:ext uri="{FF2B5EF4-FFF2-40B4-BE49-F238E27FC236}">
                <a16:creationId xmlns:a16="http://schemas.microsoft.com/office/drawing/2014/main" id="{C340B808-B0DD-4FF8-96A1-A5B9B557C6C6}"/>
              </a:ext>
            </a:extLst>
          </p:cNvPr>
          <p:cNvSpPr>
            <a:spLocks noGrp="1"/>
          </p:cNvSpPr>
          <p:nvPr>
            <p:ph type="sldNum" sz="quarter" idx="12"/>
          </p:nvPr>
        </p:nvSpPr>
        <p:spPr/>
        <p:txBody>
          <a:bodyPr/>
          <a:lstStyle/>
          <a:p>
            <a:fld id="{BB8D82D6-E1A2-412E-8D01-CD6B8DA49F18}" type="slidenum">
              <a:rPr lang="en-US" smtClean="0"/>
              <a:pPr/>
              <a:t>2</a:t>
            </a:fld>
            <a:endParaRPr lang="en-US" dirty="0"/>
          </a:p>
        </p:txBody>
      </p:sp>
      <p:sp>
        <p:nvSpPr>
          <p:cNvPr id="5" name="Content Placeholder 2">
            <a:extLst>
              <a:ext uri="{FF2B5EF4-FFF2-40B4-BE49-F238E27FC236}">
                <a16:creationId xmlns:a16="http://schemas.microsoft.com/office/drawing/2014/main" id="{CDD02576-3FAC-419E-9811-71DAAE87B33D}"/>
              </a:ext>
            </a:extLst>
          </p:cNvPr>
          <p:cNvSpPr txBox="1">
            <a:spLocks/>
          </p:cNvSpPr>
          <p:nvPr/>
        </p:nvSpPr>
        <p:spPr>
          <a:xfrm>
            <a:off x="98474" y="2423038"/>
            <a:ext cx="8947052" cy="2236763"/>
          </a:xfrm>
          <a:prstGeom prst="rect">
            <a:avLst/>
          </a:prstGeom>
        </p:spPr>
        <p:txBody>
          <a:bodyPr vert="horz" lIns="91440" tIns="45720" rIns="91440" bIns="45720" rtlCol="0">
            <a:normAutofit/>
          </a:bodyPr>
          <a:lstStyle>
            <a:lvl1pPr marL="171450" indent="-171450" algn="just" defTabSz="685800" rtl="0" eaLnBrk="1" latinLnBrk="0" hangingPunct="1">
              <a:lnSpc>
                <a:spcPct val="90000"/>
              </a:lnSpc>
              <a:spcBef>
                <a:spcPts val="750"/>
              </a:spcBef>
              <a:buFont typeface="Arial" panose="020B0604020202020204" pitchFamily="34" charset="0"/>
              <a:buChar char="•"/>
              <a:defRPr sz="3000" kern="1200">
                <a:solidFill>
                  <a:schemeClr val="tx1"/>
                </a:solidFill>
                <a:latin typeface="Times New Roman" panose="02020603050405020304" pitchFamily="18" charset="0"/>
                <a:ea typeface="+mn-ea"/>
                <a:cs typeface="Times New Roman" panose="02020603050405020304" pitchFamily="18" charset="0"/>
              </a:defRPr>
            </a:lvl1pPr>
            <a:lvl2pPr marL="514350" indent="-171450" algn="just" defTabSz="685800" rtl="0" eaLnBrk="1" latinLnBrk="0" hangingPunct="1">
              <a:lnSpc>
                <a:spcPct val="90000"/>
              </a:lnSpc>
              <a:spcBef>
                <a:spcPts val="375"/>
              </a:spcBef>
              <a:buFont typeface="Arial" panose="020B0604020202020204" pitchFamily="34" charset="0"/>
              <a:buChar char="•"/>
              <a:defRPr sz="2800" kern="1200">
                <a:solidFill>
                  <a:schemeClr val="tx1"/>
                </a:solidFill>
                <a:latin typeface="Times New Roman" panose="02020603050405020304" pitchFamily="18" charset="0"/>
                <a:ea typeface="+mn-ea"/>
                <a:cs typeface="Times New Roman" panose="02020603050405020304" pitchFamily="18" charset="0"/>
              </a:defRPr>
            </a:lvl2pPr>
            <a:lvl3pPr marL="857250" indent="-171450" algn="just" defTabSz="685800" rtl="0" eaLnBrk="1" latinLnBrk="0" hangingPunct="1">
              <a:lnSpc>
                <a:spcPct val="90000"/>
              </a:lnSpc>
              <a:spcBef>
                <a:spcPts val="375"/>
              </a:spcBef>
              <a:buFont typeface="Arial" panose="020B0604020202020204" pitchFamily="34" charset="0"/>
              <a:buChar char="•"/>
              <a:defRPr sz="2800" kern="1200">
                <a:solidFill>
                  <a:schemeClr val="tx1"/>
                </a:solidFill>
                <a:latin typeface="Times New Roman" panose="02020603050405020304" pitchFamily="18" charset="0"/>
                <a:ea typeface="+mn-ea"/>
                <a:cs typeface="Times New Roman" panose="02020603050405020304" pitchFamily="18" charset="0"/>
              </a:defRPr>
            </a:lvl3pPr>
            <a:lvl4pPr marL="1200150" indent="-171450" algn="just" defTabSz="685800" rtl="0" eaLnBrk="1" latinLnBrk="0" hangingPunct="1">
              <a:lnSpc>
                <a:spcPct val="90000"/>
              </a:lnSpc>
              <a:spcBef>
                <a:spcPts val="375"/>
              </a:spcBef>
              <a:buFont typeface="Arial" panose="020B0604020202020204" pitchFamily="34" charset="0"/>
              <a:buChar char="•"/>
              <a:defRPr sz="2800" kern="1200">
                <a:solidFill>
                  <a:schemeClr val="tx1"/>
                </a:solidFill>
                <a:latin typeface="Times New Roman" panose="02020603050405020304" pitchFamily="18" charset="0"/>
                <a:ea typeface="+mn-ea"/>
                <a:cs typeface="Times New Roman" panose="02020603050405020304" pitchFamily="18" charset="0"/>
              </a:defRPr>
            </a:lvl4pPr>
            <a:lvl5pPr marL="1543050" indent="-171450" algn="just" defTabSz="685800" rtl="0" eaLnBrk="1" latinLnBrk="0" hangingPunct="1">
              <a:lnSpc>
                <a:spcPct val="90000"/>
              </a:lnSpc>
              <a:spcBef>
                <a:spcPts val="375"/>
              </a:spcBef>
              <a:buFont typeface="Arial" panose="020B0604020202020204" pitchFamily="34" charset="0"/>
              <a:buChar char="•"/>
              <a:defRPr sz="2800" kern="1200">
                <a:solidFill>
                  <a:schemeClr val="tx1"/>
                </a:solidFill>
                <a:latin typeface="Times New Roman" panose="02020603050405020304" pitchFamily="18" charset="0"/>
                <a:ea typeface="+mn-ea"/>
                <a:cs typeface="Times New Roman" panose="02020603050405020304" pitchFamily="18"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Font typeface="Arial" panose="020B0604020202020204" pitchFamily="34" charset="0"/>
              <a:buNone/>
            </a:pPr>
            <a:r>
              <a:rPr lang="en-US" sz="3200" dirty="0"/>
              <a:t>Contemporary Issue Series Presentation</a:t>
            </a:r>
          </a:p>
          <a:p>
            <a:pPr marL="0" indent="0" algn="ctr">
              <a:buFont typeface="Arial" panose="020B0604020202020204" pitchFamily="34" charset="0"/>
              <a:buNone/>
            </a:pPr>
            <a:r>
              <a:rPr lang="en-US" sz="3600" b="1" dirty="0">
                <a:ea typeface="+mj-ea"/>
              </a:rPr>
              <a:t>Independent Journalism and Press Freedom: Amidst Coercive Strategies at Global and Local Levels </a:t>
            </a:r>
          </a:p>
        </p:txBody>
      </p:sp>
      <p:sp>
        <p:nvSpPr>
          <p:cNvPr id="6" name="Content Placeholder 2">
            <a:extLst>
              <a:ext uri="{FF2B5EF4-FFF2-40B4-BE49-F238E27FC236}">
                <a16:creationId xmlns:a16="http://schemas.microsoft.com/office/drawing/2014/main" id="{124CCE97-5CC7-46A8-BF5D-C3E9ADDB650D}"/>
              </a:ext>
            </a:extLst>
          </p:cNvPr>
          <p:cNvSpPr txBox="1">
            <a:spLocks/>
          </p:cNvSpPr>
          <p:nvPr/>
        </p:nvSpPr>
        <p:spPr>
          <a:xfrm>
            <a:off x="290207" y="4313304"/>
            <a:ext cx="8647612" cy="2685982"/>
          </a:xfrm>
          <a:prstGeom prst="rect">
            <a:avLst/>
          </a:prstGeom>
        </p:spPr>
        <p:txBody>
          <a:bodyPr vert="horz" lIns="91440" tIns="45720" rIns="91440" bIns="45720" rtlCol="0">
            <a:normAutofit/>
          </a:bodyPr>
          <a:lstStyle>
            <a:lvl1pPr marL="171450" indent="-171450" algn="just" defTabSz="685800" rtl="0" eaLnBrk="1" latinLnBrk="0" hangingPunct="1">
              <a:lnSpc>
                <a:spcPct val="90000"/>
              </a:lnSpc>
              <a:spcBef>
                <a:spcPts val="750"/>
              </a:spcBef>
              <a:buFont typeface="Arial" panose="020B0604020202020204" pitchFamily="34" charset="0"/>
              <a:buChar char="•"/>
              <a:defRPr sz="3000" kern="1200">
                <a:solidFill>
                  <a:schemeClr val="tx1"/>
                </a:solidFill>
                <a:latin typeface="Times New Roman" panose="02020603050405020304" pitchFamily="18" charset="0"/>
                <a:ea typeface="+mn-ea"/>
                <a:cs typeface="Times New Roman" panose="02020603050405020304" pitchFamily="18" charset="0"/>
              </a:defRPr>
            </a:lvl1pPr>
            <a:lvl2pPr marL="514350" indent="-171450" algn="just" defTabSz="685800" rtl="0" eaLnBrk="1" latinLnBrk="0" hangingPunct="1">
              <a:lnSpc>
                <a:spcPct val="90000"/>
              </a:lnSpc>
              <a:spcBef>
                <a:spcPts val="375"/>
              </a:spcBef>
              <a:buFont typeface="Arial" panose="020B0604020202020204" pitchFamily="34" charset="0"/>
              <a:buChar char="•"/>
              <a:defRPr sz="2800" kern="1200">
                <a:solidFill>
                  <a:schemeClr val="tx1"/>
                </a:solidFill>
                <a:latin typeface="Times New Roman" panose="02020603050405020304" pitchFamily="18" charset="0"/>
                <a:ea typeface="+mn-ea"/>
                <a:cs typeface="Times New Roman" panose="02020603050405020304" pitchFamily="18" charset="0"/>
              </a:defRPr>
            </a:lvl2pPr>
            <a:lvl3pPr marL="857250" indent="-171450" algn="just" defTabSz="685800" rtl="0" eaLnBrk="1" latinLnBrk="0" hangingPunct="1">
              <a:lnSpc>
                <a:spcPct val="90000"/>
              </a:lnSpc>
              <a:spcBef>
                <a:spcPts val="375"/>
              </a:spcBef>
              <a:buFont typeface="Arial" panose="020B0604020202020204" pitchFamily="34" charset="0"/>
              <a:buChar char="•"/>
              <a:defRPr sz="2800" kern="1200">
                <a:solidFill>
                  <a:schemeClr val="tx1"/>
                </a:solidFill>
                <a:latin typeface="Times New Roman" panose="02020603050405020304" pitchFamily="18" charset="0"/>
                <a:ea typeface="+mn-ea"/>
                <a:cs typeface="Times New Roman" panose="02020603050405020304" pitchFamily="18" charset="0"/>
              </a:defRPr>
            </a:lvl3pPr>
            <a:lvl4pPr marL="1200150" indent="-171450" algn="just" defTabSz="685800" rtl="0" eaLnBrk="1" latinLnBrk="0" hangingPunct="1">
              <a:lnSpc>
                <a:spcPct val="90000"/>
              </a:lnSpc>
              <a:spcBef>
                <a:spcPts val="375"/>
              </a:spcBef>
              <a:buFont typeface="Arial" panose="020B0604020202020204" pitchFamily="34" charset="0"/>
              <a:buChar char="•"/>
              <a:defRPr sz="2800" kern="1200">
                <a:solidFill>
                  <a:schemeClr val="tx1"/>
                </a:solidFill>
                <a:latin typeface="Times New Roman" panose="02020603050405020304" pitchFamily="18" charset="0"/>
                <a:ea typeface="+mn-ea"/>
                <a:cs typeface="Times New Roman" panose="02020603050405020304" pitchFamily="18" charset="0"/>
              </a:defRPr>
            </a:lvl4pPr>
            <a:lvl5pPr marL="1543050" indent="-171450" algn="just" defTabSz="685800" rtl="0" eaLnBrk="1" latinLnBrk="0" hangingPunct="1">
              <a:lnSpc>
                <a:spcPct val="90000"/>
              </a:lnSpc>
              <a:spcBef>
                <a:spcPts val="375"/>
              </a:spcBef>
              <a:buFont typeface="Arial" panose="020B0604020202020204" pitchFamily="34" charset="0"/>
              <a:buChar char="•"/>
              <a:defRPr sz="2800" kern="1200">
                <a:solidFill>
                  <a:schemeClr val="tx1"/>
                </a:solidFill>
                <a:latin typeface="Times New Roman" panose="02020603050405020304" pitchFamily="18" charset="0"/>
                <a:ea typeface="+mn-ea"/>
                <a:cs typeface="Times New Roman" panose="02020603050405020304" pitchFamily="18"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lnSpc>
                <a:spcPct val="100000"/>
              </a:lnSpc>
              <a:spcBef>
                <a:spcPts val="0"/>
              </a:spcBef>
              <a:buFont typeface="Arial" panose="020B0604020202020204" pitchFamily="34" charset="0"/>
              <a:buNone/>
            </a:pPr>
            <a:r>
              <a:rPr lang="en-US" sz="2800" dirty="0">
                <a:ea typeface="+mj-ea"/>
              </a:rPr>
              <a:t>By</a:t>
            </a:r>
          </a:p>
          <a:p>
            <a:pPr marL="0" indent="0" algn="ctr">
              <a:lnSpc>
                <a:spcPct val="100000"/>
              </a:lnSpc>
              <a:spcBef>
                <a:spcPts val="0"/>
              </a:spcBef>
              <a:buFont typeface="Arial" panose="020B0604020202020204" pitchFamily="34" charset="0"/>
              <a:buNone/>
            </a:pPr>
            <a:r>
              <a:rPr lang="en-US" sz="2800" b="1" dirty="0">
                <a:ea typeface="+mj-ea"/>
              </a:rPr>
              <a:t>Muhammad </a:t>
            </a:r>
            <a:r>
              <a:rPr lang="en-US" sz="2800" b="1" dirty="0" err="1">
                <a:ea typeface="+mj-ea"/>
              </a:rPr>
              <a:t>Javed</a:t>
            </a:r>
            <a:r>
              <a:rPr lang="en-US" sz="2800" b="1" dirty="0">
                <a:ea typeface="+mj-ea"/>
              </a:rPr>
              <a:t> MARWAT</a:t>
            </a:r>
          </a:p>
          <a:p>
            <a:pPr marL="0" indent="0" algn="ctr">
              <a:lnSpc>
                <a:spcPct val="100000"/>
              </a:lnSpc>
              <a:spcBef>
                <a:spcPts val="0"/>
              </a:spcBef>
              <a:buFont typeface="Arial" panose="020B0604020202020204" pitchFamily="34" charset="0"/>
              <a:buNone/>
            </a:pPr>
            <a:r>
              <a:rPr lang="en-US" sz="2800" dirty="0">
                <a:ea typeface="+mj-ea"/>
              </a:rPr>
              <a:t>(Govt. of Khyber Pakhtunkhwa)</a:t>
            </a:r>
          </a:p>
          <a:p>
            <a:pPr marL="0" indent="0" algn="ctr">
              <a:buFont typeface="Arial" panose="020B0604020202020204" pitchFamily="34" charset="0"/>
              <a:buNone/>
            </a:pPr>
            <a:endParaRPr lang="en-US" sz="100" b="1" dirty="0">
              <a:ea typeface="+mj-ea"/>
            </a:endParaRPr>
          </a:p>
          <a:p>
            <a:pPr marL="0" indent="0" algn="ctr">
              <a:buFont typeface="Arial" panose="020B0604020202020204" pitchFamily="34" charset="0"/>
              <a:buNone/>
            </a:pPr>
            <a:r>
              <a:rPr lang="en-US" sz="2800" b="1" dirty="0">
                <a:ea typeface="+mj-ea"/>
              </a:rPr>
              <a:t>Faculty Advisor: MS. SIJAL TAUSEEF</a:t>
            </a:r>
          </a:p>
          <a:p>
            <a:pPr marL="0" indent="0" algn="ctr">
              <a:buFont typeface="Arial" panose="020B0604020202020204" pitchFamily="34" charset="0"/>
              <a:buNone/>
            </a:pPr>
            <a:r>
              <a:rPr lang="en-US" sz="2800" b="1" dirty="0">
                <a:ea typeface="+mj-ea"/>
              </a:rPr>
              <a:t>Dated: 18, November, 2022</a:t>
            </a:r>
          </a:p>
        </p:txBody>
      </p:sp>
      <p:pic>
        <p:nvPicPr>
          <p:cNvPr id="7" name="Picture 6" descr="C:\Documents and Settings\Administrator\Desktop\LOGO NMC GREEN.jpg">
            <a:extLst>
              <a:ext uri="{FF2B5EF4-FFF2-40B4-BE49-F238E27FC236}">
                <a16:creationId xmlns:a16="http://schemas.microsoft.com/office/drawing/2014/main" id="{B05902B9-9109-4EA9-B469-1F1A66415F1D}"/>
              </a:ext>
            </a:extLst>
          </p:cNvPr>
          <p:cNvPicPr/>
          <p:nvPr/>
        </p:nvPicPr>
        <p:blipFill>
          <a:blip r:embed="rId2" r:link="rId3" cstate="email">
            <a:extLst>
              <a:ext uri="{28A0092B-C50C-407E-A947-70E740481C1C}">
                <a14:useLocalDpi xmlns:a14="http://schemas.microsoft.com/office/drawing/2010/main"/>
              </a:ext>
            </a:extLst>
          </a:blip>
          <a:srcRect/>
          <a:stretch>
            <a:fillRect/>
          </a:stretch>
        </p:blipFill>
        <p:spPr bwMode="auto">
          <a:xfrm>
            <a:off x="4003940" y="1346851"/>
            <a:ext cx="1243309" cy="1076187"/>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346904142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58BD4C-F942-4A34-B6E9-303E34284FDE}"/>
              </a:ext>
            </a:extLst>
          </p:cNvPr>
          <p:cNvSpPr>
            <a:spLocks noGrp="1"/>
          </p:cNvSpPr>
          <p:nvPr>
            <p:ph type="title"/>
          </p:nvPr>
        </p:nvSpPr>
        <p:spPr/>
        <p:txBody>
          <a:bodyPr>
            <a:normAutofit/>
          </a:bodyPr>
          <a:lstStyle/>
          <a:p>
            <a:r>
              <a:rPr lang="en-US" dirty="0"/>
              <a:t>Economic Dimension of Media Industry</a:t>
            </a:r>
          </a:p>
        </p:txBody>
      </p:sp>
      <p:sp>
        <p:nvSpPr>
          <p:cNvPr id="3" name="Content Placeholder 2">
            <a:extLst>
              <a:ext uri="{FF2B5EF4-FFF2-40B4-BE49-F238E27FC236}">
                <a16:creationId xmlns:a16="http://schemas.microsoft.com/office/drawing/2014/main" id="{6CB04C3E-EF78-4F80-87CE-FD608E4BACBD}"/>
              </a:ext>
            </a:extLst>
          </p:cNvPr>
          <p:cNvSpPr>
            <a:spLocks noGrp="1"/>
          </p:cNvSpPr>
          <p:nvPr>
            <p:ph idx="1"/>
          </p:nvPr>
        </p:nvSpPr>
        <p:spPr>
          <a:xfrm>
            <a:off x="93072" y="1433739"/>
            <a:ext cx="4070965" cy="5019312"/>
          </a:xfrm>
        </p:spPr>
        <p:txBody>
          <a:bodyPr>
            <a:normAutofit lnSpcReduction="10000"/>
          </a:bodyPr>
          <a:lstStyle/>
          <a:p>
            <a:pPr marL="0" indent="0">
              <a:buNone/>
            </a:pPr>
            <a:r>
              <a:rPr lang="en-US" b="1" dirty="0"/>
              <a:t>Global Scenario (2022)</a:t>
            </a:r>
          </a:p>
          <a:p>
            <a:r>
              <a:rPr lang="en-US" dirty="0"/>
              <a:t>Revenue in media markets projected US$ 1.24 TN </a:t>
            </a:r>
          </a:p>
          <a:p>
            <a:r>
              <a:rPr lang="en-US" dirty="0"/>
              <a:t>Largest segment is TV &amp; Video US$ 0.65 TN</a:t>
            </a:r>
          </a:p>
          <a:p>
            <a:r>
              <a:rPr lang="en-US" dirty="0"/>
              <a:t>In global comparison revenue generated in US, US$ 433.50 B</a:t>
            </a:r>
          </a:p>
          <a:p>
            <a:r>
              <a:rPr lang="en-US" dirty="0"/>
              <a:t>In media 54% of the total revenue is share of digital media</a:t>
            </a:r>
          </a:p>
          <a:p>
            <a:endParaRPr lang="en-US" dirty="0"/>
          </a:p>
          <a:p>
            <a:endParaRPr lang="en-US" dirty="0"/>
          </a:p>
        </p:txBody>
      </p:sp>
      <p:sp>
        <p:nvSpPr>
          <p:cNvPr id="4" name="Slide Number Placeholder 3">
            <a:extLst>
              <a:ext uri="{FF2B5EF4-FFF2-40B4-BE49-F238E27FC236}">
                <a16:creationId xmlns:a16="http://schemas.microsoft.com/office/drawing/2014/main" id="{521DD19F-A42C-47A6-8A8C-9047E0D98EBA}"/>
              </a:ext>
            </a:extLst>
          </p:cNvPr>
          <p:cNvSpPr>
            <a:spLocks noGrp="1"/>
          </p:cNvSpPr>
          <p:nvPr>
            <p:ph type="sldNum" sz="quarter" idx="12"/>
          </p:nvPr>
        </p:nvSpPr>
        <p:spPr/>
        <p:txBody>
          <a:bodyPr/>
          <a:lstStyle/>
          <a:p>
            <a:fld id="{BB8D82D6-E1A2-412E-8D01-CD6B8DA49F18}" type="slidenum">
              <a:rPr lang="en-US" smtClean="0"/>
              <a:pPr/>
              <a:t>20</a:t>
            </a:fld>
            <a:endParaRPr lang="en-US" dirty="0"/>
          </a:p>
        </p:txBody>
      </p:sp>
      <p:sp>
        <p:nvSpPr>
          <p:cNvPr id="5" name="TextBox 4">
            <a:extLst>
              <a:ext uri="{FF2B5EF4-FFF2-40B4-BE49-F238E27FC236}">
                <a16:creationId xmlns:a16="http://schemas.microsoft.com/office/drawing/2014/main" id="{A212D767-9455-44EF-8A74-CEFEDF41772D}"/>
              </a:ext>
            </a:extLst>
          </p:cNvPr>
          <p:cNvSpPr txBox="1"/>
          <p:nvPr/>
        </p:nvSpPr>
        <p:spPr>
          <a:xfrm>
            <a:off x="93071" y="6525908"/>
            <a:ext cx="6532811" cy="523220"/>
          </a:xfrm>
          <a:prstGeom prst="rect">
            <a:avLst/>
          </a:prstGeom>
          <a:noFill/>
        </p:spPr>
        <p:txBody>
          <a:bodyPr wrap="square" rtlCol="0">
            <a:spAutoFit/>
          </a:bodyPr>
          <a:lstStyle/>
          <a:p>
            <a:r>
              <a:rPr lang="en-US" sz="1400" b="1" dirty="0">
                <a:latin typeface="Times New Roman" panose="02020603050405020304" pitchFamily="18" charset="0"/>
                <a:cs typeface="Times New Roman" panose="02020603050405020304" pitchFamily="18" charset="0"/>
              </a:rPr>
              <a:t>Source: www.statista.com </a:t>
            </a:r>
          </a:p>
          <a:p>
            <a:endParaRPr lang="en-US" sz="1400" b="1" dirty="0">
              <a:latin typeface="Times New Roman" panose="02020603050405020304" pitchFamily="18" charset="0"/>
              <a:cs typeface="Times New Roman" panose="02020603050405020304" pitchFamily="18" charset="0"/>
            </a:endParaRPr>
          </a:p>
        </p:txBody>
      </p:sp>
      <p:sp>
        <p:nvSpPr>
          <p:cNvPr id="6" name="Content Placeholder 2">
            <a:extLst>
              <a:ext uri="{FF2B5EF4-FFF2-40B4-BE49-F238E27FC236}">
                <a16:creationId xmlns:a16="http://schemas.microsoft.com/office/drawing/2014/main" id="{567795B4-6648-4D2B-A241-F3261930C9A0}"/>
              </a:ext>
            </a:extLst>
          </p:cNvPr>
          <p:cNvSpPr txBox="1">
            <a:spLocks/>
          </p:cNvSpPr>
          <p:nvPr/>
        </p:nvSpPr>
        <p:spPr>
          <a:xfrm>
            <a:off x="4425921" y="1391535"/>
            <a:ext cx="4478928" cy="5192144"/>
          </a:xfrm>
          <a:prstGeom prst="rect">
            <a:avLst/>
          </a:prstGeom>
        </p:spPr>
        <p:txBody>
          <a:bodyPr vert="horz" lIns="91440" tIns="45720" rIns="91440" bIns="45720" rtlCol="0">
            <a:normAutofit/>
          </a:bodyPr>
          <a:lstStyle>
            <a:lvl1pPr marL="171450" indent="-171450" algn="just" defTabSz="685800" rtl="0" eaLnBrk="1" latinLnBrk="0" hangingPunct="1">
              <a:lnSpc>
                <a:spcPct val="90000"/>
              </a:lnSpc>
              <a:spcBef>
                <a:spcPts val="750"/>
              </a:spcBef>
              <a:buFont typeface="Arial" panose="020B0604020202020204" pitchFamily="34" charset="0"/>
              <a:buChar char="•"/>
              <a:defRPr sz="3000" kern="1200">
                <a:solidFill>
                  <a:schemeClr val="tx1"/>
                </a:solidFill>
                <a:latin typeface="Times New Roman" panose="02020603050405020304" pitchFamily="18" charset="0"/>
                <a:ea typeface="+mn-ea"/>
                <a:cs typeface="Times New Roman" panose="02020603050405020304" pitchFamily="18" charset="0"/>
              </a:defRPr>
            </a:lvl1pPr>
            <a:lvl2pPr marL="514350" indent="-171450" algn="just" defTabSz="685800" rtl="0" eaLnBrk="1" latinLnBrk="0" hangingPunct="1">
              <a:lnSpc>
                <a:spcPct val="90000"/>
              </a:lnSpc>
              <a:spcBef>
                <a:spcPts val="375"/>
              </a:spcBef>
              <a:buFont typeface="Arial" panose="020B0604020202020204" pitchFamily="34" charset="0"/>
              <a:buChar char="•"/>
              <a:defRPr sz="2800" kern="1200">
                <a:solidFill>
                  <a:schemeClr val="tx1"/>
                </a:solidFill>
                <a:latin typeface="Times New Roman" panose="02020603050405020304" pitchFamily="18" charset="0"/>
                <a:ea typeface="+mn-ea"/>
                <a:cs typeface="Times New Roman" panose="02020603050405020304" pitchFamily="18" charset="0"/>
              </a:defRPr>
            </a:lvl2pPr>
            <a:lvl3pPr marL="857250" indent="-171450" algn="just" defTabSz="685800" rtl="0" eaLnBrk="1" latinLnBrk="0" hangingPunct="1">
              <a:lnSpc>
                <a:spcPct val="90000"/>
              </a:lnSpc>
              <a:spcBef>
                <a:spcPts val="375"/>
              </a:spcBef>
              <a:buFont typeface="Arial" panose="020B0604020202020204" pitchFamily="34" charset="0"/>
              <a:buChar char="•"/>
              <a:defRPr sz="2800" kern="1200">
                <a:solidFill>
                  <a:schemeClr val="tx1"/>
                </a:solidFill>
                <a:latin typeface="Times New Roman" panose="02020603050405020304" pitchFamily="18" charset="0"/>
                <a:ea typeface="+mn-ea"/>
                <a:cs typeface="Times New Roman" panose="02020603050405020304" pitchFamily="18" charset="0"/>
              </a:defRPr>
            </a:lvl3pPr>
            <a:lvl4pPr marL="1200150" indent="-171450" algn="just" defTabSz="685800" rtl="0" eaLnBrk="1" latinLnBrk="0" hangingPunct="1">
              <a:lnSpc>
                <a:spcPct val="90000"/>
              </a:lnSpc>
              <a:spcBef>
                <a:spcPts val="375"/>
              </a:spcBef>
              <a:buFont typeface="Arial" panose="020B0604020202020204" pitchFamily="34" charset="0"/>
              <a:buChar char="•"/>
              <a:defRPr sz="2800" kern="1200">
                <a:solidFill>
                  <a:schemeClr val="tx1"/>
                </a:solidFill>
                <a:latin typeface="Times New Roman" panose="02020603050405020304" pitchFamily="18" charset="0"/>
                <a:ea typeface="+mn-ea"/>
                <a:cs typeface="Times New Roman" panose="02020603050405020304" pitchFamily="18" charset="0"/>
              </a:defRPr>
            </a:lvl4pPr>
            <a:lvl5pPr marL="1543050" indent="-171450" algn="just" defTabSz="685800" rtl="0" eaLnBrk="1" latinLnBrk="0" hangingPunct="1">
              <a:lnSpc>
                <a:spcPct val="90000"/>
              </a:lnSpc>
              <a:spcBef>
                <a:spcPts val="375"/>
              </a:spcBef>
              <a:buFont typeface="Arial" panose="020B0604020202020204" pitchFamily="34" charset="0"/>
              <a:buChar char="•"/>
              <a:defRPr sz="2800" kern="1200">
                <a:solidFill>
                  <a:schemeClr val="tx1"/>
                </a:solidFill>
                <a:latin typeface="Times New Roman" panose="02020603050405020304" pitchFamily="18" charset="0"/>
                <a:ea typeface="+mn-ea"/>
                <a:cs typeface="Times New Roman" panose="02020603050405020304" pitchFamily="18"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buNone/>
            </a:pPr>
            <a:r>
              <a:rPr lang="en-US" b="1" dirty="0"/>
              <a:t>National Scenario (2022)</a:t>
            </a:r>
          </a:p>
          <a:p>
            <a:r>
              <a:rPr lang="en-US" dirty="0"/>
              <a:t>Revenue in media markets projected US$ 1281.0 M </a:t>
            </a:r>
          </a:p>
          <a:p>
            <a:r>
              <a:rPr lang="en-US" dirty="0"/>
              <a:t>Largest segment is TV &amp; Video US$ 820.70 M</a:t>
            </a:r>
          </a:p>
          <a:p>
            <a:r>
              <a:rPr lang="en-US" dirty="0"/>
              <a:t>In global comparison revenue generated in US, US$ 433.50 B</a:t>
            </a:r>
          </a:p>
          <a:p>
            <a:r>
              <a:rPr lang="en-US" dirty="0"/>
              <a:t>In media 40% of the total revenue is share of digital media</a:t>
            </a:r>
          </a:p>
          <a:p>
            <a:endParaRPr lang="en-US" dirty="0"/>
          </a:p>
          <a:p>
            <a:endParaRPr lang="en-US" dirty="0"/>
          </a:p>
        </p:txBody>
      </p:sp>
    </p:spTree>
    <p:extLst>
      <p:ext uri="{BB962C8B-B14F-4D97-AF65-F5344CB8AC3E}">
        <p14:creationId xmlns:p14="http://schemas.microsoft.com/office/powerpoint/2010/main" val="232533692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AB5C0F-26A5-4431-B9FC-286AF0BD551B}"/>
              </a:ext>
            </a:extLst>
          </p:cNvPr>
          <p:cNvSpPr>
            <a:spLocks noGrp="1"/>
          </p:cNvSpPr>
          <p:nvPr>
            <p:ph type="title"/>
          </p:nvPr>
        </p:nvSpPr>
        <p:spPr/>
        <p:txBody>
          <a:bodyPr>
            <a:noAutofit/>
          </a:bodyPr>
          <a:lstStyle/>
          <a:p>
            <a:r>
              <a:rPr lang="en-US" dirty="0"/>
              <a:t>Tools to Influence Media</a:t>
            </a:r>
          </a:p>
        </p:txBody>
      </p:sp>
      <p:sp>
        <p:nvSpPr>
          <p:cNvPr id="3" name="Content Placeholder 2">
            <a:extLst>
              <a:ext uri="{FF2B5EF4-FFF2-40B4-BE49-F238E27FC236}">
                <a16:creationId xmlns:a16="http://schemas.microsoft.com/office/drawing/2014/main" id="{DAC3AA7B-3612-44F0-8B36-3565D42CF0EE}"/>
              </a:ext>
            </a:extLst>
          </p:cNvPr>
          <p:cNvSpPr>
            <a:spLocks noGrp="1"/>
          </p:cNvSpPr>
          <p:nvPr>
            <p:ph idx="1"/>
          </p:nvPr>
        </p:nvSpPr>
        <p:spPr/>
        <p:txBody>
          <a:bodyPr/>
          <a:lstStyle/>
          <a:p>
            <a:pPr>
              <a:lnSpc>
                <a:spcPct val="100000"/>
              </a:lnSpc>
            </a:pPr>
            <a:r>
              <a:rPr lang="en-US" dirty="0"/>
              <a:t>Government offers proactive support to friendly outlets through measures such as</a:t>
            </a:r>
          </a:p>
          <a:p>
            <a:pPr lvl="1">
              <a:lnSpc>
                <a:spcPct val="100000"/>
              </a:lnSpc>
            </a:pPr>
            <a:r>
              <a:rPr lang="en-US" dirty="0"/>
              <a:t>Lucrative state contracts </a:t>
            </a:r>
          </a:p>
          <a:p>
            <a:pPr lvl="1">
              <a:lnSpc>
                <a:spcPct val="100000"/>
              </a:lnSpc>
            </a:pPr>
            <a:r>
              <a:rPr lang="en-US" dirty="0"/>
              <a:t>Favorable regulatory decisions </a:t>
            </a:r>
          </a:p>
          <a:p>
            <a:pPr lvl="1">
              <a:lnSpc>
                <a:spcPct val="100000"/>
              </a:lnSpc>
            </a:pPr>
            <a:r>
              <a:rPr lang="en-US" dirty="0"/>
              <a:t>Preferential access to state information </a:t>
            </a:r>
          </a:p>
          <a:p>
            <a:pPr>
              <a:lnSpc>
                <a:spcPct val="100000"/>
              </a:lnSpc>
            </a:pPr>
            <a:r>
              <a:rPr lang="en-US" dirty="0"/>
              <a:t>Media colonies at state expense and its preferential allotment </a:t>
            </a:r>
          </a:p>
          <a:p>
            <a:pPr>
              <a:lnSpc>
                <a:spcPct val="100000"/>
              </a:lnSpc>
            </a:pPr>
            <a:r>
              <a:rPr lang="en-US" dirty="0"/>
              <a:t>Offer key positions in State Corporations and Autonomous Bodies </a:t>
            </a:r>
          </a:p>
        </p:txBody>
      </p:sp>
      <p:sp>
        <p:nvSpPr>
          <p:cNvPr id="4" name="Slide Number Placeholder 3">
            <a:extLst>
              <a:ext uri="{FF2B5EF4-FFF2-40B4-BE49-F238E27FC236}">
                <a16:creationId xmlns:a16="http://schemas.microsoft.com/office/drawing/2014/main" id="{0AF7EA25-6205-4212-BE31-1FE551C3BF32}"/>
              </a:ext>
            </a:extLst>
          </p:cNvPr>
          <p:cNvSpPr>
            <a:spLocks noGrp="1"/>
          </p:cNvSpPr>
          <p:nvPr>
            <p:ph type="sldNum" sz="quarter" idx="12"/>
          </p:nvPr>
        </p:nvSpPr>
        <p:spPr/>
        <p:txBody>
          <a:bodyPr/>
          <a:lstStyle/>
          <a:p>
            <a:fld id="{BB8D82D6-E1A2-412E-8D01-CD6B8DA49F18}" type="slidenum">
              <a:rPr lang="en-US" smtClean="0"/>
              <a:pPr/>
              <a:t>21</a:t>
            </a:fld>
            <a:endParaRPr lang="en-US" dirty="0"/>
          </a:p>
        </p:txBody>
      </p:sp>
    </p:spTree>
    <p:extLst>
      <p:ext uri="{BB962C8B-B14F-4D97-AF65-F5344CB8AC3E}">
        <p14:creationId xmlns:p14="http://schemas.microsoft.com/office/powerpoint/2010/main" val="128243222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D6D150-F744-4922-A822-6AE48D382E5C}"/>
              </a:ext>
            </a:extLst>
          </p:cNvPr>
          <p:cNvSpPr>
            <a:spLocks noGrp="1"/>
          </p:cNvSpPr>
          <p:nvPr>
            <p:ph type="title"/>
          </p:nvPr>
        </p:nvSpPr>
        <p:spPr/>
        <p:txBody>
          <a:bodyPr>
            <a:normAutofit/>
          </a:bodyPr>
          <a:lstStyle/>
          <a:p>
            <a:r>
              <a:rPr lang="en-US" dirty="0"/>
              <a:t>Coercive Measures </a:t>
            </a:r>
          </a:p>
        </p:txBody>
      </p:sp>
      <p:sp>
        <p:nvSpPr>
          <p:cNvPr id="3" name="Content Placeholder 2">
            <a:extLst>
              <a:ext uri="{FF2B5EF4-FFF2-40B4-BE49-F238E27FC236}">
                <a16:creationId xmlns:a16="http://schemas.microsoft.com/office/drawing/2014/main" id="{F78282D5-264C-477A-9125-D4CD48AA6852}"/>
              </a:ext>
            </a:extLst>
          </p:cNvPr>
          <p:cNvSpPr>
            <a:spLocks noGrp="1"/>
          </p:cNvSpPr>
          <p:nvPr>
            <p:ph idx="1"/>
          </p:nvPr>
        </p:nvSpPr>
        <p:spPr/>
        <p:txBody>
          <a:bodyPr/>
          <a:lstStyle/>
          <a:p>
            <a:pPr>
              <a:lnSpc>
                <a:spcPct val="150000"/>
              </a:lnSpc>
              <a:spcBef>
                <a:spcPts val="0"/>
              </a:spcBef>
            </a:pPr>
            <a:r>
              <a:rPr lang="en-US" dirty="0"/>
              <a:t>Unannounced media censorship </a:t>
            </a:r>
          </a:p>
          <a:p>
            <a:pPr>
              <a:lnSpc>
                <a:spcPct val="150000"/>
              </a:lnSpc>
              <a:spcBef>
                <a:spcPts val="0"/>
              </a:spcBef>
            </a:pPr>
            <a:r>
              <a:rPr lang="en-US" dirty="0"/>
              <a:t>Closure of targeted T.V programs </a:t>
            </a:r>
          </a:p>
          <a:p>
            <a:pPr>
              <a:lnSpc>
                <a:spcPct val="150000"/>
              </a:lnSpc>
              <a:spcBef>
                <a:spcPts val="0"/>
              </a:spcBef>
            </a:pPr>
            <a:r>
              <a:rPr lang="en-US" dirty="0"/>
              <a:t>Off air the anchors and media man </a:t>
            </a:r>
          </a:p>
          <a:p>
            <a:pPr>
              <a:lnSpc>
                <a:spcPct val="150000"/>
              </a:lnSpc>
              <a:spcBef>
                <a:spcPts val="0"/>
              </a:spcBef>
            </a:pPr>
            <a:r>
              <a:rPr lang="en-US" dirty="0"/>
              <a:t>Refusal of Government advertisements </a:t>
            </a:r>
          </a:p>
          <a:p>
            <a:pPr>
              <a:lnSpc>
                <a:spcPct val="150000"/>
              </a:lnSpc>
              <a:spcBef>
                <a:spcPts val="0"/>
              </a:spcBef>
            </a:pPr>
            <a:r>
              <a:rPr lang="en-US" dirty="0"/>
              <a:t>Forced disappearances </a:t>
            </a:r>
          </a:p>
          <a:p>
            <a:pPr>
              <a:lnSpc>
                <a:spcPct val="150000"/>
              </a:lnSpc>
              <a:spcBef>
                <a:spcPts val="0"/>
              </a:spcBef>
            </a:pPr>
            <a:r>
              <a:rPr lang="en-US" dirty="0"/>
              <a:t>Persecution and life threats </a:t>
            </a:r>
          </a:p>
          <a:p>
            <a:pPr>
              <a:lnSpc>
                <a:spcPct val="150000"/>
              </a:lnSpc>
              <a:spcBef>
                <a:spcPts val="0"/>
              </a:spcBef>
            </a:pPr>
            <a:r>
              <a:rPr lang="en-US" dirty="0"/>
              <a:t>Harassment </a:t>
            </a:r>
          </a:p>
          <a:p>
            <a:endParaRPr lang="en-US" dirty="0"/>
          </a:p>
          <a:p>
            <a:endParaRPr lang="en-US" dirty="0"/>
          </a:p>
        </p:txBody>
      </p:sp>
      <p:sp>
        <p:nvSpPr>
          <p:cNvPr id="4" name="Slide Number Placeholder 3">
            <a:extLst>
              <a:ext uri="{FF2B5EF4-FFF2-40B4-BE49-F238E27FC236}">
                <a16:creationId xmlns:a16="http://schemas.microsoft.com/office/drawing/2014/main" id="{7E86FFBA-F46B-40FA-99D5-056E2A6D4B50}"/>
              </a:ext>
            </a:extLst>
          </p:cNvPr>
          <p:cNvSpPr>
            <a:spLocks noGrp="1"/>
          </p:cNvSpPr>
          <p:nvPr>
            <p:ph type="sldNum" sz="quarter" idx="12"/>
          </p:nvPr>
        </p:nvSpPr>
        <p:spPr/>
        <p:txBody>
          <a:bodyPr/>
          <a:lstStyle/>
          <a:p>
            <a:fld id="{BB8D82D6-E1A2-412E-8D01-CD6B8DA49F18}" type="slidenum">
              <a:rPr lang="en-US" smtClean="0"/>
              <a:pPr/>
              <a:t>22</a:t>
            </a:fld>
            <a:endParaRPr lang="en-US" dirty="0"/>
          </a:p>
        </p:txBody>
      </p:sp>
    </p:spTree>
    <p:extLst>
      <p:ext uri="{BB962C8B-B14F-4D97-AF65-F5344CB8AC3E}">
        <p14:creationId xmlns:p14="http://schemas.microsoft.com/office/powerpoint/2010/main" val="13891459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3072" y="71209"/>
            <a:ext cx="8985613" cy="1039133"/>
          </a:xfrm>
        </p:spPr>
        <p:txBody>
          <a:bodyPr/>
          <a:lstStyle/>
          <a:p>
            <a:r>
              <a:rPr lang="en-US" dirty="0"/>
              <a:t>Issues and Challenges</a:t>
            </a:r>
          </a:p>
        </p:txBody>
      </p:sp>
      <p:sp>
        <p:nvSpPr>
          <p:cNvPr id="3" name="Content Placeholder 2"/>
          <p:cNvSpPr>
            <a:spLocks noGrp="1"/>
          </p:cNvSpPr>
          <p:nvPr>
            <p:ph idx="1"/>
          </p:nvPr>
        </p:nvSpPr>
        <p:spPr>
          <a:xfrm>
            <a:off x="93072" y="1433739"/>
            <a:ext cx="8985612" cy="5019312"/>
          </a:xfrm>
        </p:spPr>
        <p:txBody>
          <a:bodyPr/>
          <a:lstStyle/>
          <a:p>
            <a:pPr marL="0" indent="0">
              <a:buNone/>
            </a:pPr>
            <a:r>
              <a:rPr lang="en-US" b="1" dirty="0"/>
              <a:t>Cross Media Ownership </a:t>
            </a:r>
          </a:p>
          <a:p>
            <a:r>
              <a:rPr lang="en-US" dirty="0"/>
              <a:t>A situation in which a single corporate entity owns multiple types of media companies</a:t>
            </a:r>
          </a:p>
          <a:p>
            <a:pPr marL="0" indent="0">
              <a:buNone/>
            </a:pPr>
            <a:r>
              <a:rPr lang="en-US" b="1" dirty="0"/>
              <a:t>Impact</a:t>
            </a:r>
          </a:p>
          <a:p>
            <a:r>
              <a:rPr lang="en-US" dirty="0"/>
              <a:t>The cross media ownership affords massive control of public opinion, is anti competitive, fosting monopiles and slowing innovation by crushing start up competition</a:t>
            </a:r>
          </a:p>
          <a:p>
            <a:r>
              <a:rPr lang="en-US" dirty="0"/>
              <a:t>For example Jang &amp; Geo group, Dawn group, Saama and  </a:t>
            </a:r>
            <a:r>
              <a:rPr lang="en-US" dirty="0" err="1"/>
              <a:t>Dunya</a:t>
            </a:r>
            <a:r>
              <a:rPr lang="en-US" dirty="0"/>
              <a:t> </a:t>
            </a:r>
            <a:r>
              <a:rPr lang="en-US" dirty="0" err="1"/>
              <a:t>etc</a:t>
            </a:r>
            <a:endParaRPr lang="en-US" dirty="0"/>
          </a:p>
          <a:p>
            <a:pPr lvl="1"/>
            <a:endParaRPr lang="en-US" dirty="0"/>
          </a:p>
          <a:p>
            <a:pPr lvl="1"/>
            <a:endParaRPr lang="en-US" dirty="0"/>
          </a:p>
          <a:p>
            <a:pPr lvl="2"/>
            <a:endParaRPr lang="en-US" dirty="0"/>
          </a:p>
          <a:p>
            <a:endParaRPr lang="en-US" dirty="0"/>
          </a:p>
          <a:p>
            <a:endParaRPr lang="en-US" dirty="0"/>
          </a:p>
        </p:txBody>
      </p:sp>
      <p:sp>
        <p:nvSpPr>
          <p:cNvPr id="4" name="Slide Number Placeholder 3"/>
          <p:cNvSpPr>
            <a:spLocks noGrp="1"/>
          </p:cNvSpPr>
          <p:nvPr>
            <p:ph type="sldNum" sz="quarter" idx="12"/>
          </p:nvPr>
        </p:nvSpPr>
        <p:spPr>
          <a:xfrm>
            <a:off x="7021284" y="6408148"/>
            <a:ext cx="2057400" cy="365125"/>
          </a:xfrm>
        </p:spPr>
        <p:txBody>
          <a:bodyPr/>
          <a:lstStyle/>
          <a:p>
            <a:fld id="{BB8D82D6-E1A2-412E-8D01-CD6B8DA49F18}" type="slidenum">
              <a:rPr lang="en-US" smtClean="0"/>
              <a:pPr/>
              <a:t>23</a:t>
            </a:fld>
            <a:endParaRPr lang="en-US"/>
          </a:p>
        </p:txBody>
      </p:sp>
    </p:spTree>
    <p:extLst>
      <p:ext uri="{BB962C8B-B14F-4D97-AF65-F5344CB8AC3E}">
        <p14:creationId xmlns:p14="http://schemas.microsoft.com/office/powerpoint/2010/main" val="236814478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3072" y="71209"/>
            <a:ext cx="8985613" cy="1039133"/>
          </a:xfrm>
        </p:spPr>
        <p:txBody>
          <a:bodyPr/>
          <a:lstStyle/>
          <a:p>
            <a:pPr algn="r"/>
            <a:r>
              <a:rPr lang="en-US" dirty="0"/>
              <a:t>Cont’d….</a:t>
            </a:r>
          </a:p>
        </p:txBody>
      </p:sp>
      <p:sp>
        <p:nvSpPr>
          <p:cNvPr id="3" name="Content Placeholder 2"/>
          <p:cNvSpPr>
            <a:spLocks noGrp="1"/>
          </p:cNvSpPr>
          <p:nvPr>
            <p:ph idx="1"/>
          </p:nvPr>
        </p:nvSpPr>
        <p:spPr>
          <a:xfrm>
            <a:off x="79004" y="1307126"/>
            <a:ext cx="8985612" cy="5220279"/>
          </a:xfrm>
        </p:spPr>
        <p:txBody>
          <a:bodyPr>
            <a:normAutofit fontScale="92500" lnSpcReduction="10000"/>
          </a:bodyPr>
          <a:lstStyle/>
          <a:p>
            <a:pPr marL="0" indent="0">
              <a:buNone/>
            </a:pPr>
            <a:r>
              <a:rPr lang="en-US" sz="3200" b="1" dirty="0"/>
              <a:t>Media Echo System</a:t>
            </a:r>
          </a:p>
          <a:p>
            <a:r>
              <a:rPr lang="en-US" dirty="0"/>
              <a:t>Its not only the government that threatens the independent journalism , media echo system is the real threat to the freedom of press</a:t>
            </a:r>
          </a:p>
          <a:p>
            <a:r>
              <a:rPr lang="en-US" dirty="0"/>
              <a:t>Complex combination of print, broadcast, digital media that work together to create self-referential information environment</a:t>
            </a:r>
          </a:p>
          <a:p>
            <a:pPr marL="0" indent="0">
              <a:buNone/>
            </a:pPr>
            <a:r>
              <a:rPr lang="en-US" sz="3200" b="1" dirty="0"/>
              <a:t>Impact</a:t>
            </a:r>
          </a:p>
          <a:p>
            <a:r>
              <a:rPr lang="en-US" dirty="0"/>
              <a:t>Emergence of Media Tycoons</a:t>
            </a:r>
          </a:p>
          <a:p>
            <a:r>
              <a:rPr lang="en-US" dirty="0"/>
              <a:t>Old financial model is substituted News Aggregators like Facebook, Google and Twitter </a:t>
            </a:r>
            <a:r>
              <a:rPr lang="en-US" dirty="0" err="1"/>
              <a:t>etc</a:t>
            </a:r>
            <a:endParaRPr lang="en-US" dirty="0"/>
          </a:p>
          <a:p>
            <a:r>
              <a:rPr lang="en-US" dirty="0"/>
              <a:t>News Aggregator </a:t>
            </a:r>
            <a:r>
              <a:rPr lang="en-US" dirty="0" err="1"/>
              <a:t>monopolises</a:t>
            </a:r>
            <a:r>
              <a:rPr lang="en-US" dirty="0"/>
              <a:t> the advertising revenues</a:t>
            </a:r>
          </a:p>
          <a:p>
            <a:endParaRPr lang="en-US" dirty="0"/>
          </a:p>
          <a:p>
            <a:endParaRPr lang="en-US" dirty="0"/>
          </a:p>
        </p:txBody>
      </p:sp>
      <p:sp>
        <p:nvSpPr>
          <p:cNvPr id="4" name="Slide Number Placeholder 3"/>
          <p:cNvSpPr>
            <a:spLocks noGrp="1"/>
          </p:cNvSpPr>
          <p:nvPr>
            <p:ph type="sldNum" sz="quarter" idx="12"/>
          </p:nvPr>
        </p:nvSpPr>
        <p:spPr>
          <a:xfrm>
            <a:off x="7021284" y="6408148"/>
            <a:ext cx="2057400" cy="365125"/>
          </a:xfrm>
        </p:spPr>
        <p:txBody>
          <a:bodyPr/>
          <a:lstStyle/>
          <a:p>
            <a:fld id="{BB8D82D6-E1A2-412E-8D01-CD6B8DA49F18}" type="slidenum">
              <a:rPr lang="en-US" smtClean="0"/>
              <a:pPr/>
              <a:t>24</a:t>
            </a:fld>
            <a:endParaRPr lang="en-US"/>
          </a:p>
        </p:txBody>
      </p:sp>
    </p:spTree>
    <p:extLst>
      <p:ext uri="{BB962C8B-B14F-4D97-AF65-F5344CB8AC3E}">
        <p14:creationId xmlns:p14="http://schemas.microsoft.com/office/powerpoint/2010/main" val="46629766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3072" y="71209"/>
            <a:ext cx="8985613" cy="1039133"/>
          </a:xfrm>
        </p:spPr>
        <p:txBody>
          <a:bodyPr/>
          <a:lstStyle/>
          <a:p>
            <a:pPr algn="r"/>
            <a:r>
              <a:rPr lang="en-US" dirty="0"/>
              <a:t>Cont’d….</a:t>
            </a:r>
          </a:p>
        </p:txBody>
      </p:sp>
      <p:sp>
        <p:nvSpPr>
          <p:cNvPr id="3" name="Content Placeholder 2"/>
          <p:cNvSpPr>
            <a:spLocks noGrp="1"/>
          </p:cNvSpPr>
          <p:nvPr>
            <p:ph idx="1"/>
          </p:nvPr>
        </p:nvSpPr>
        <p:spPr>
          <a:xfrm>
            <a:off x="93072" y="1433739"/>
            <a:ext cx="8985612" cy="5019312"/>
          </a:xfrm>
        </p:spPr>
        <p:txBody>
          <a:bodyPr>
            <a:normAutofit fontScale="92500" lnSpcReduction="10000"/>
          </a:bodyPr>
          <a:lstStyle/>
          <a:p>
            <a:pPr marL="0" indent="0">
              <a:buNone/>
            </a:pPr>
            <a:r>
              <a:rPr lang="en-US" sz="3200" b="1" dirty="0"/>
              <a:t>Coercive Regulatory Regime</a:t>
            </a:r>
          </a:p>
          <a:p>
            <a:r>
              <a:rPr lang="en-US" dirty="0"/>
              <a:t>By and large constitutional provisions and statutory laws are within the human rights standards however, sub-ordinate legislation is a Grey Area</a:t>
            </a:r>
          </a:p>
          <a:p>
            <a:r>
              <a:rPr lang="en-US" dirty="0"/>
              <a:t>PEMRA Ordinance 2002, Section 4(1), 5, 6(1), 6(2), 11, 20, 23(2) and 31 empowers the Federal Government to manage and supervise the media matters (issues) beyond limits</a:t>
            </a:r>
          </a:p>
          <a:p>
            <a:r>
              <a:rPr lang="en-US" dirty="0"/>
              <a:t>PECA is an instrument to silence freedom of expression on the pretext of combating fake news, cybercrime, and misinformation</a:t>
            </a:r>
          </a:p>
          <a:p>
            <a:r>
              <a:rPr lang="en-US" dirty="0"/>
              <a:t>Subordinate legislation </a:t>
            </a:r>
            <a:r>
              <a:rPr lang="en-US" dirty="0" err="1"/>
              <a:t>i.e</a:t>
            </a:r>
            <a:r>
              <a:rPr lang="en-US" dirty="0"/>
              <a:t> rules, regulations, standing orders and policies shape and strategize the coercive measures to shape the government’s intent </a:t>
            </a:r>
          </a:p>
          <a:p>
            <a:endParaRPr lang="en-US" dirty="0"/>
          </a:p>
          <a:p>
            <a:endParaRPr lang="en-US" dirty="0"/>
          </a:p>
        </p:txBody>
      </p:sp>
      <p:sp>
        <p:nvSpPr>
          <p:cNvPr id="4" name="Slide Number Placeholder 3"/>
          <p:cNvSpPr>
            <a:spLocks noGrp="1"/>
          </p:cNvSpPr>
          <p:nvPr>
            <p:ph type="sldNum" sz="quarter" idx="12"/>
          </p:nvPr>
        </p:nvSpPr>
        <p:spPr>
          <a:xfrm>
            <a:off x="7021284" y="6408148"/>
            <a:ext cx="2057400" cy="365125"/>
          </a:xfrm>
        </p:spPr>
        <p:txBody>
          <a:bodyPr/>
          <a:lstStyle/>
          <a:p>
            <a:fld id="{BB8D82D6-E1A2-412E-8D01-CD6B8DA49F18}" type="slidenum">
              <a:rPr lang="en-US" smtClean="0"/>
              <a:pPr/>
              <a:t>25</a:t>
            </a:fld>
            <a:endParaRPr lang="en-US"/>
          </a:p>
        </p:txBody>
      </p:sp>
    </p:spTree>
    <p:extLst>
      <p:ext uri="{BB962C8B-B14F-4D97-AF65-F5344CB8AC3E}">
        <p14:creationId xmlns:p14="http://schemas.microsoft.com/office/powerpoint/2010/main" val="397122350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A5EE13-53DF-425D-83DE-A35C0062ED38}"/>
              </a:ext>
            </a:extLst>
          </p:cNvPr>
          <p:cNvSpPr>
            <a:spLocks noGrp="1"/>
          </p:cNvSpPr>
          <p:nvPr>
            <p:ph type="title"/>
          </p:nvPr>
        </p:nvSpPr>
        <p:spPr/>
        <p:txBody>
          <a:bodyPr/>
          <a:lstStyle/>
          <a:p>
            <a:pPr algn="r"/>
            <a:r>
              <a:rPr lang="en-US" dirty="0"/>
              <a:t>Cont’d….</a:t>
            </a:r>
          </a:p>
        </p:txBody>
      </p:sp>
      <p:sp>
        <p:nvSpPr>
          <p:cNvPr id="3" name="Content Placeholder 2">
            <a:extLst>
              <a:ext uri="{FF2B5EF4-FFF2-40B4-BE49-F238E27FC236}">
                <a16:creationId xmlns:a16="http://schemas.microsoft.com/office/drawing/2014/main" id="{0105D8F7-6788-4FF1-B8D4-E40C1D803D5D}"/>
              </a:ext>
            </a:extLst>
          </p:cNvPr>
          <p:cNvSpPr>
            <a:spLocks noGrp="1"/>
          </p:cNvSpPr>
          <p:nvPr>
            <p:ph idx="1"/>
          </p:nvPr>
        </p:nvSpPr>
        <p:spPr/>
        <p:txBody>
          <a:bodyPr/>
          <a:lstStyle/>
          <a:p>
            <a:pPr marL="0" indent="0">
              <a:buNone/>
            </a:pPr>
            <a:r>
              <a:rPr lang="en-US" b="1" dirty="0"/>
              <a:t>Digital Substitution of Print Media </a:t>
            </a:r>
          </a:p>
          <a:p>
            <a:r>
              <a:rPr lang="en-US" dirty="0"/>
              <a:t> Society is moving towards digital transformation </a:t>
            </a:r>
          </a:p>
          <a:p>
            <a:r>
              <a:rPr lang="en-US" dirty="0"/>
              <a:t>Media policy, highly centralized and authoritative tool of Ministry of Information / PID </a:t>
            </a:r>
          </a:p>
          <a:p>
            <a:r>
              <a:rPr lang="en-US" dirty="0"/>
              <a:t>Planning Commission is mandated to earmark at least 2.5% of total budget outlay of PSDP for media campaigns* </a:t>
            </a:r>
          </a:p>
          <a:p>
            <a:pPr marL="0" indent="0">
              <a:buNone/>
            </a:pPr>
            <a:r>
              <a:rPr lang="en-US" b="1" dirty="0"/>
              <a:t>Impact</a:t>
            </a:r>
          </a:p>
          <a:p>
            <a:r>
              <a:rPr lang="en-US" dirty="0"/>
              <a:t>Shift from traditional print media </a:t>
            </a:r>
          </a:p>
          <a:p>
            <a:r>
              <a:rPr lang="en-US" dirty="0"/>
              <a:t>Media’s overdependence on government advertisements</a:t>
            </a:r>
          </a:p>
          <a:p>
            <a:endParaRPr lang="en-US" dirty="0"/>
          </a:p>
        </p:txBody>
      </p:sp>
      <p:sp>
        <p:nvSpPr>
          <p:cNvPr id="4" name="Slide Number Placeholder 3">
            <a:extLst>
              <a:ext uri="{FF2B5EF4-FFF2-40B4-BE49-F238E27FC236}">
                <a16:creationId xmlns:a16="http://schemas.microsoft.com/office/drawing/2014/main" id="{79AEAEA4-2AB2-41CC-B6D7-607A9E408DC1}"/>
              </a:ext>
            </a:extLst>
          </p:cNvPr>
          <p:cNvSpPr>
            <a:spLocks noGrp="1"/>
          </p:cNvSpPr>
          <p:nvPr>
            <p:ph type="sldNum" sz="quarter" idx="12"/>
          </p:nvPr>
        </p:nvSpPr>
        <p:spPr/>
        <p:txBody>
          <a:bodyPr/>
          <a:lstStyle/>
          <a:p>
            <a:fld id="{BB8D82D6-E1A2-412E-8D01-CD6B8DA49F18}" type="slidenum">
              <a:rPr lang="en-US" smtClean="0"/>
              <a:pPr/>
              <a:t>26</a:t>
            </a:fld>
            <a:endParaRPr lang="en-US" dirty="0"/>
          </a:p>
        </p:txBody>
      </p:sp>
      <p:sp>
        <p:nvSpPr>
          <p:cNvPr id="5" name="TextBox 4">
            <a:extLst>
              <a:ext uri="{FF2B5EF4-FFF2-40B4-BE49-F238E27FC236}">
                <a16:creationId xmlns:a16="http://schemas.microsoft.com/office/drawing/2014/main" id="{316A9D64-FD28-403D-82E0-3E9869795BBF}"/>
              </a:ext>
            </a:extLst>
          </p:cNvPr>
          <p:cNvSpPr txBox="1"/>
          <p:nvPr/>
        </p:nvSpPr>
        <p:spPr>
          <a:xfrm>
            <a:off x="93071" y="6525908"/>
            <a:ext cx="6532811" cy="523220"/>
          </a:xfrm>
          <a:prstGeom prst="rect">
            <a:avLst/>
          </a:prstGeom>
          <a:noFill/>
        </p:spPr>
        <p:txBody>
          <a:bodyPr wrap="square" rtlCol="0">
            <a:spAutoFit/>
          </a:bodyPr>
          <a:lstStyle/>
          <a:p>
            <a:r>
              <a:rPr lang="en-US" sz="1400" b="1" dirty="0">
                <a:latin typeface="Times New Roman" panose="02020603050405020304" pitchFamily="18" charset="0"/>
                <a:cs typeface="Times New Roman" panose="02020603050405020304" pitchFamily="18" charset="0"/>
              </a:rPr>
              <a:t>Source: Ministry of Planning Commission (www.pc.gov.pk.web\psdp)  </a:t>
            </a:r>
          </a:p>
          <a:p>
            <a:endParaRPr lang="en-US" sz="1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0424733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4D7127-9D32-4F24-AA10-ACA3ECFAC2EC}"/>
              </a:ext>
            </a:extLst>
          </p:cNvPr>
          <p:cNvSpPr>
            <a:spLocks noGrp="1"/>
          </p:cNvSpPr>
          <p:nvPr>
            <p:ph type="title"/>
          </p:nvPr>
        </p:nvSpPr>
        <p:spPr/>
        <p:txBody>
          <a:bodyPr/>
          <a:lstStyle/>
          <a:p>
            <a:pPr algn="r"/>
            <a:r>
              <a:rPr lang="en-US"/>
              <a:t>Cont’d….</a:t>
            </a:r>
            <a:endParaRPr lang="en-US" dirty="0"/>
          </a:p>
        </p:txBody>
      </p:sp>
      <p:sp>
        <p:nvSpPr>
          <p:cNvPr id="3" name="Content Placeholder 2">
            <a:extLst>
              <a:ext uri="{FF2B5EF4-FFF2-40B4-BE49-F238E27FC236}">
                <a16:creationId xmlns:a16="http://schemas.microsoft.com/office/drawing/2014/main" id="{34CD8BE1-6FF6-41E3-97DE-FFB14EB2180F}"/>
              </a:ext>
            </a:extLst>
          </p:cNvPr>
          <p:cNvSpPr>
            <a:spLocks noGrp="1"/>
          </p:cNvSpPr>
          <p:nvPr>
            <p:ph idx="1"/>
          </p:nvPr>
        </p:nvSpPr>
        <p:spPr/>
        <p:txBody>
          <a:bodyPr>
            <a:normAutofit lnSpcReduction="10000"/>
          </a:bodyPr>
          <a:lstStyle/>
          <a:p>
            <a:pPr marL="0" indent="0">
              <a:buNone/>
            </a:pPr>
            <a:r>
              <a:rPr lang="en-US" b="1" dirty="0"/>
              <a:t>Social Media have become Free Speech Paradise</a:t>
            </a:r>
          </a:p>
          <a:p>
            <a:r>
              <a:rPr lang="en-US" dirty="0"/>
              <a:t>Pool of unreliable news and weaponization of social media </a:t>
            </a:r>
          </a:p>
          <a:p>
            <a:r>
              <a:rPr lang="en-US" dirty="0"/>
              <a:t>It can manipulate reality, therefore it can be used to weaken a countries administration, society, army and economy</a:t>
            </a:r>
          </a:p>
          <a:p>
            <a:pPr marL="0" indent="0">
              <a:buNone/>
            </a:pPr>
            <a:r>
              <a:rPr lang="en-US" b="1" dirty="0"/>
              <a:t>Impact</a:t>
            </a:r>
          </a:p>
          <a:p>
            <a:pPr lvl="1"/>
            <a:r>
              <a:rPr lang="en-US" dirty="0"/>
              <a:t>Internal front: sub nationalist, religious extremists, terrorists, disgruntled political forces, agents of chaos utilized it as a weapon against state </a:t>
            </a:r>
          </a:p>
          <a:p>
            <a:pPr lvl="1"/>
            <a:r>
              <a:rPr lang="en-US" dirty="0"/>
              <a:t>External front: social networking fronts / sites projecting Pakistan image negatively, propaganda tool </a:t>
            </a:r>
          </a:p>
          <a:p>
            <a:endParaRPr lang="en-US" dirty="0"/>
          </a:p>
        </p:txBody>
      </p:sp>
      <p:sp>
        <p:nvSpPr>
          <p:cNvPr id="4" name="Slide Number Placeholder 3">
            <a:extLst>
              <a:ext uri="{FF2B5EF4-FFF2-40B4-BE49-F238E27FC236}">
                <a16:creationId xmlns:a16="http://schemas.microsoft.com/office/drawing/2014/main" id="{D31597ED-C0AD-476E-A6B8-2DF0A9E7A163}"/>
              </a:ext>
            </a:extLst>
          </p:cNvPr>
          <p:cNvSpPr>
            <a:spLocks noGrp="1"/>
          </p:cNvSpPr>
          <p:nvPr>
            <p:ph type="sldNum" sz="quarter" idx="12"/>
          </p:nvPr>
        </p:nvSpPr>
        <p:spPr/>
        <p:txBody>
          <a:bodyPr/>
          <a:lstStyle/>
          <a:p>
            <a:fld id="{BB8D82D6-E1A2-412E-8D01-CD6B8DA49F18}" type="slidenum">
              <a:rPr lang="en-US" smtClean="0"/>
              <a:pPr/>
              <a:t>27</a:t>
            </a:fld>
            <a:endParaRPr lang="en-US" dirty="0"/>
          </a:p>
        </p:txBody>
      </p:sp>
    </p:spTree>
    <p:extLst>
      <p:ext uri="{BB962C8B-B14F-4D97-AF65-F5344CB8AC3E}">
        <p14:creationId xmlns:p14="http://schemas.microsoft.com/office/powerpoint/2010/main" val="97696809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3072" y="71209"/>
            <a:ext cx="8985613" cy="1039133"/>
          </a:xfrm>
        </p:spPr>
        <p:txBody>
          <a:bodyPr/>
          <a:lstStyle/>
          <a:p>
            <a:r>
              <a:rPr lang="en-US" dirty="0"/>
              <a:t>Key Findings</a:t>
            </a:r>
          </a:p>
        </p:txBody>
      </p:sp>
      <p:sp>
        <p:nvSpPr>
          <p:cNvPr id="3" name="Content Placeholder 2"/>
          <p:cNvSpPr>
            <a:spLocks noGrp="1"/>
          </p:cNvSpPr>
          <p:nvPr>
            <p:ph idx="1"/>
          </p:nvPr>
        </p:nvSpPr>
        <p:spPr>
          <a:xfrm>
            <a:off x="93072" y="1321195"/>
            <a:ext cx="8985612" cy="5206214"/>
          </a:xfrm>
        </p:spPr>
        <p:txBody>
          <a:bodyPr>
            <a:noAutofit/>
          </a:bodyPr>
          <a:lstStyle/>
          <a:p>
            <a:r>
              <a:rPr lang="en-US" sz="2800" dirty="0"/>
              <a:t>Freedom in any context is never absolute hence there is no absolute independence of journalism and press freedom</a:t>
            </a:r>
          </a:p>
          <a:p>
            <a:r>
              <a:rPr lang="en-US" sz="2800" dirty="0"/>
              <a:t>Legitimate State-Media relationship is missing link and cause of trust deficit</a:t>
            </a:r>
          </a:p>
          <a:p>
            <a:r>
              <a:rPr lang="en-US" sz="2800" dirty="0"/>
              <a:t>Cross media ownership and its political affiliations is a perpetual threat to press freedom </a:t>
            </a:r>
          </a:p>
          <a:p>
            <a:r>
              <a:rPr lang="en-US" sz="2800" dirty="0"/>
              <a:t>Fragility of policy based administrative and regulatory frameworks resulted in arbitrary legislation</a:t>
            </a:r>
          </a:p>
          <a:p>
            <a:r>
              <a:rPr lang="en-US" sz="2800" dirty="0"/>
              <a:t>Over commercialization and non transparency in media</a:t>
            </a:r>
          </a:p>
          <a:p>
            <a:r>
              <a:rPr lang="en-US" sz="2800" dirty="0"/>
              <a:t>Yellow journalism: misuse of press freedom, key factor which bars public access to real time information </a:t>
            </a:r>
          </a:p>
          <a:p>
            <a:endParaRPr lang="en-US" dirty="0"/>
          </a:p>
        </p:txBody>
      </p:sp>
      <p:sp>
        <p:nvSpPr>
          <p:cNvPr id="4" name="Slide Number Placeholder 3"/>
          <p:cNvSpPr>
            <a:spLocks noGrp="1"/>
          </p:cNvSpPr>
          <p:nvPr>
            <p:ph type="sldNum" sz="quarter" idx="12"/>
          </p:nvPr>
        </p:nvSpPr>
        <p:spPr>
          <a:xfrm>
            <a:off x="7021284" y="6408148"/>
            <a:ext cx="2057400" cy="365125"/>
          </a:xfrm>
        </p:spPr>
        <p:txBody>
          <a:bodyPr/>
          <a:lstStyle/>
          <a:p>
            <a:fld id="{BB8D82D6-E1A2-412E-8D01-CD6B8DA49F18}" type="slidenum">
              <a:rPr lang="en-US" smtClean="0"/>
              <a:pPr/>
              <a:t>28</a:t>
            </a:fld>
            <a:endParaRPr lang="en-US"/>
          </a:p>
        </p:txBody>
      </p:sp>
    </p:spTree>
    <p:extLst>
      <p:ext uri="{BB962C8B-B14F-4D97-AF65-F5344CB8AC3E}">
        <p14:creationId xmlns:p14="http://schemas.microsoft.com/office/powerpoint/2010/main" val="212225513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F75A41-F34E-4991-9077-9CF121F02268}"/>
              </a:ext>
            </a:extLst>
          </p:cNvPr>
          <p:cNvSpPr>
            <a:spLocks noGrp="1"/>
          </p:cNvSpPr>
          <p:nvPr>
            <p:ph type="title"/>
          </p:nvPr>
        </p:nvSpPr>
        <p:spPr/>
        <p:txBody>
          <a:bodyPr/>
          <a:lstStyle/>
          <a:p>
            <a:pPr algn="r"/>
            <a:r>
              <a:rPr lang="en-US" dirty="0"/>
              <a:t>Cont’d….</a:t>
            </a:r>
          </a:p>
        </p:txBody>
      </p:sp>
      <p:sp>
        <p:nvSpPr>
          <p:cNvPr id="3" name="Content Placeholder 2">
            <a:extLst>
              <a:ext uri="{FF2B5EF4-FFF2-40B4-BE49-F238E27FC236}">
                <a16:creationId xmlns:a16="http://schemas.microsoft.com/office/drawing/2014/main" id="{8B0EB8E9-7B97-4C71-B935-7E5BBFF3936C}"/>
              </a:ext>
            </a:extLst>
          </p:cNvPr>
          <p:cNvSpPr>
            <a:spLocks noGrp="1"/>
          </p:cNvSpPr>
          <p:nvPr>
            <p:ph idx="1"/>
          </p:nvPr>
        </p:nvSpPr>
        <p:spPr/>
        <p:txBody>
          <a:bodyPr/>
          <a:lstStyle/>
          <a:p>
            <a:r>
              <a:rPr lang="en-US" dirty="0"/>
              <a:t>Press freedom enshrined by fundamental rights are subject to reasonable restrictions imposed by law, further augmented with right to information created under Article 19-A of the Constitution</a:t>
            </a:r>
          </a:p>
          <a:p>
            <a:r>
              <a:rPr lang="en-US" dirty="0"/>
              <a:t>Digitization broke the financial model of independent journalism</a:t>
            </a:r>
          </a:p>
          <a:p>
            <a:r>
              <a:rPr lang="en-US" dirty="0"/>
              <a:t>Facebook, Google establish monopolies over advertising revenues by Aggregating News  </a:t>
            </a:r>
          </a:p>
          <a:p>
            <a:r>
              <a:rPr lang="en-US" dirty="0"/>
              <a:t>Legal standards can make sure regulatory authority’s operational independence</a:t>
            </a:r>
          </a:p>
        </p:txBody>
      </p:sp>
      <p:sp>
        <p:nvSpPr>
          <p:cNvPr id="4" name="Slide Number Placeholder 3">
            <a:extLst>
              <a:ext uri="{FF2B5EF4-FFF2-40B4-BE49-F238E27FC236}">
                <a16:creationId xmlns:a16="http://schemas.microsoft.com/office/drawing/2014/main" id="{8FBF04F8-BC6C-404C-A7D4-2646038E97C4}"/>
              </a:ext>
            </a:extLst>
          </p:cNvPr>
          <p:cNvSpPr>
            <a:spLocks noGrp="1"/>
          </p:cNvSpPr>
          <p:nvPr>
            <p:ph type="sldNum" sz="quarter" idx="12"/>
          </p:nvPr>
        </p:nvSpPr>
        <p:spPr/>
        <p:txBody>
          <a:bodyPr/>
          <a:lstStyle/>
          <a:p>
            <a:fld id="{BB8D82D6-E1A2-412E-8D01-CD6B8DA49F18}" type="slidenum">
              <a:rPr lang="en-US" smtClean="0"/>
              <a:pPr/>
              <a:t>29</a:t>
            </a:fld>
            <a:endParaRPr lang="en-US" dirty="0"/>
          </a:p>
        </p:txBody>
      </p:sp>
    </p:spTree>
    <p:extLst>
      <p:ext uri="{BB962C8B-B14F-4D97-AF65-F5344CB8AC3E}">
        <p14:creationId xmlns:p14="http://schemas.microsoft.com/office/powerpoint/2010/main" val="24285155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3072" y="71209"/>
            <a:ext cx="8985613" cy="1039133"/>
          </a:xfrm>
        </p:spPr>
        <p:txBody>
          <a:bodyPr/>
          <a:lstStyle/>
          <a:p>
            <a:r>
              <a:rPr lang="en-US" dirty="0"/>
              <a:t>Acronyms </a:t>
            </a:r>
          </a:p>
        </p:txBody>
      </p:sp>
      <p:sp>
        <p:nvSpPr>
          <p:cNvPr id="3" name="Content Placeholder 2"/>
          <p:cNvSpPr>
            <a:spLocks noGrp="1"/>
          </p:cNvSpPr>
          <p:nvPr>
            <p:ph idx="1"/>
          </p:nvPr>
        </p:nvSpPr>
        <p:spPr>
          <a:xfrm>
            <a:off x="93072" y="1433739"/>
            <a:ext cx="8985612" cy="5019312"/>
          </a:xfrm>
        </p:spPr>
        <p:txBody>
          <a:bodyPr>
            <a:normAutofit/>
          </a:bodyPr>
          <a:lstStyle/>
          <a:p>
            <a:r>
              <a:rPr lang="en-US" b="1" dirty="0"/>
              <a:t>PBC</a:t>
            </a:r>
            <a:r>
              <a:rPr lang="en-US" dirty="0"/>
              <a:t> (Pakistan Broadcasting Corporation)</a:t>
            </a:r>
          </a:p>
          <a:p>
            <a:r>
              <a:rPr lang="en-US" b="1" dirty="0"/>
              <a:t>PECA</a:t>
            </a:r>
            <a:r>
              <a:rPr lang="en-US" dirty="0"/>
              <a:t> (Prevention of Electronic Crime Act</a:t>
            </a:r>
          </a:p>
          <a:p>
            <a:r>
              <a:rPr lang="en-US" b="1" dirty="0"/>
              <a:t>PEMRA</a:t>
            </a:r>
            <a:r>
              <a:rPr lang="en-US" dirty="0"/>
              <a:t> (Pakistan Electronic Media Regulatory Authority)</a:t>
            </a:r>
          </a:p>
          <a:p>
            <a:r>
              <a:rPr lang="en-US" b="1" dirty="0"/>
              <a:t>PID</a:t>
            </a:r>
            <a:r>
              <a:rPr lang="en-US" dirty="0"/>
              <a:t> (Press Information Department)</a:t>
            </a:r>
          </a:p>
          <a:p>
            <a:r>
              <a:rPr lang="en-US" b="1" dirty="0"/>
              <a:t>PPO</a:t>
            </a:r>
            <a:r>
              <a:rPr lang="en-US" dirty="0"/>
              <a:t> (Press and Publications Ordinance)</a:t>
            </a:r>
          </a:p>
          <a:p>
            <a:r>
              <a:rPr lang="en-US" b="1" dirty="0"/>
              <a:t>PSDP</a:t>
            </a:r>
            <a:r>
              <a:rPr lang="en-US" dirty="0"/>
              <a:t> (Public Sector Development Program)</a:t>
            </a:r>
          </a:p>
          <a:p>
            <a:r>
              <a:rPr lang="en-US" b="1" dirty="0"/>
              <a:t>RSF</a:t>
            </a:r>
            <a:r>
              <a:rPr lang="en-US" dirty="0"/>
              <a:t> (Reporters Sans Frontiers)</a:t>
            </a:r>
            <a:endParaRPr lang="en-US" b="1" dirty="0"/>
          </a:p>
          <a:p>
            <a:r>
              <a:rPr lang="en-US" b="1" dirty="0"/>
              <a:t>PTV</a:t>
            </a:r>
            <a:r>
              <a:rPr lang="en-US" dirty="0"/>
              <a:t> (Pakistan Television)</a:t>
            </a:r>
          </a:p>
          <a:p>
            <a:r>
              <a:rPr lang="en-US" b="1" dirty="0"/>
              <a:t>PTA</a:t>
            </a:r>
            <a:r>
              <a:rPr lang="en-US" dirty="0"/>
              <a:t> (Pakistan Telecommunication Authority)</a:t>
            </a:r>
          </a:p>
          <a:p>
            <a:endParaRPr lang="en-US" dirty="0"/>
          </a:p>
        </p:txBody>
      </p:sp>
      <p:sp>
        <p:nvSpPr>
          <p:cNvPr id="4" name="Slide Number Placeholder 3"/>
          <p:cNvSpPr>
            <a:spLocks noGrp="1"/>
          </p:cNvSpPr>
          <p:nvPr>
            <p:ph type="sldNum" sz="quarter" idx="12"/>
          </p:nvPr>
        </p:nvSpPr>
        <p:spPr>
          <a:xfrm>
            <a:off x="7021284" y="6408148"/>
            <a:ext cx="2057400" cy="365125"/>
          </a:xfrm>
        </p:spPr>
        <p:txBody>
          <a:bodyPr/>
          <a:lstStyle/>
          <a:p>
            <a:fld id="{BB8D82D6-E1A2-412E-8D01-CD6B8DA49F18}" type="slidenum">
              <a:rPr lang="en-US" smtClean="0"/>
              <a:pPr/>
              <a:t>3</a:t>
            </a:fld>
            <a:endParaRPr lang="en-US"/>
          </a:p>
        </p:txBody>
      </p:sp>
    </p:spTree>
    <p:extLst>
      <p:ext uri="{BB962C8B-B14F-4D97-AF65-F5344CB8AC3E}">
        <p14:creationId xmlns:p14="http://schemas.microsoft.com/office/powerpoint/2010/main" val="208042530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FDE8D9-BC33-4A11-8564-633EC99BAB9E}"/>
              </a:ext>
            </a:extLst>
          </p:cNvPr>
          <p:cNvSpPr>
            <a:spLocks noGrp="1"/>
          </p:cNvSpPr>
          <p:nvPr>
            <p:ph type="title"/>
          </p:nvPr>
        </p:nvSpPr>
        <p:spPr/>
        <p:txBody>
          <a:bodyPr/>
          <a:lstStyle/>
          <a:p>
            <a:r>
              <a:rPr lang="en-US" dirty="0"/>
              <a:t>Conclusion </a:t>
            </a:r>
          </a:p>
        </p:txBody>
      </p:sp>
      <p:sp>
        <p:nvSpPr>
          <p:cNvPr id="3" name="Content Placeholder 2">
            <a:extLst>
              <a:ext uri="{FF2B5EF4-FFF2-40B4-BE49-F238E27FC236}">
                <a16:creationId xmlns:a16="http://schemas.microsoft.com/office/drawing/2014/main" id="{1A3C25B2-54F6-4917-9628-3D164E03FC4C}"/>
              </a:ext>
            </a:extLst>
          </p:cNvPr>
          <p:cNvSpPr>
            <a:spLocks noGrp="1"/>
          </p:cNvSpPr>
          <p:nvPr>
            <p:ph idx="1"/>
          </p:nvPr>
        </p:nvSpPr>
        <p:spPr/>
        <p:txBody>
          <a:bodyPr/>
          <a:lstStyle/>
          <a:p>
            <a:pPr marL="0" indent="0">
              <a:buNone/>
            </a:pPr>
            <a:r>
              <a:rPr lang="en-US" dirty="0"/>
              <a:t>Free independent and pluralistic media based on freedom of information and expression is core element of any functioning democracy. It is in fact essential for the protection of  all other human rights.</a:t>
            </a:r>
          </a:p>
          <a:p>
            <a:pPr marL="0" indent="0">
              <a:buNone/>
            </a:pPr>
            <a:r>
              <a:rPr lang="en-US" dirty="0"/>
              <a:t>Instances of misuse of authority against the journalist and media outlets have come to the light which is strictly against the constitutional and basic human rights norms. The guarantees of independence of journalism, press freedom and right to information be safeguarded within the democratic norms through modified legal administrative frameworks.</a:t>
            </a:r>
          </a:p>
          <a:p>
            <a:endParaRPr lang="en-US" dirty="0"/>
          </a:p>
        </p:txBody>
      </p:sp>
      <p:sp>
        <p:nvSpPr>
          <p:cNvPr id="4" name="Slide Number Placeholder 3">
            <a:extLst>
              <a:ext uri="{FF2B5EF4-FFF2-40B4-BE49-F238E27FC236}">
                <a16:creationId xmlns:a16="http://schemas.microsoft.com/office/drawing/2014/main" id="{C21F5F7E-2792-4FEF-A42D-4255B9EE8273}"/>
              </a:ext>
            </a:extLst>
          </p:cNvPr>
          <p:cNvSpPr>
            <a:spLocks noGrp="1"/>
          </p:cNvSpPr>
          <p:nvPr>
            <p:ph type="sldNum" sz="quarter" idx="12"/>
          </p:nvPr>
        </p:nvSpPr>
        <p:spPr/>
        <p:txBody>
          <a:bodyPr/>
          <a:lstStyle/>
          <a:p>
            <a:fld id="{BB8D82D6-E1A2-412E-8D01-CD6B8DA49F18}" type="slidenum">
              <a:rPr lang="en-US" smtClean="0"/>
              <a:pPr/>
              <a:t>30</a:t>
            </a:fld>
            <a:endParaRPr lang="en-US" dirty="0"/>
          </a:p>
        </p:txBody>
      </p:sp>
    </p:spTree>
    <p:extLst>
      <p:ext uri="{BB962C8B-B14F-4D97-AF65-F5344CB8AC3E}">
        <p14:creationId xmlns:p14="http://schemas.microsoft.com/office/powerpoint/2010/main" val="310732196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676E63-776C-4532-A38A-75A9D1185B29}"/>
              </a:ext>
            </a:extLst>
          </p:cNvPr>
          <p:cNvSpPr>
            <a:spLocks noGrp="1"/>
          </p:cNvSpPr>
          <p:nvPr>
            <p:ph type="title"/>
          </p:nvPr>
        </p:nvSpPr>
        <p:spPr/>
        <p:txBody>
          <a:bodyPr/>
          <a:lstStyle/>
          <a:p>
            <a:r>
              <a:rPr lang="en-US" dirty="0"/>
              <a:t>Way Forward</a:t>
            </a:r>
          </a:p>
        </p:txBody>
      </p:sp>
      <p:sp>
        <p:nvSpPr>
          <p:cNvPr id="3" name="Content Placeholder 2">
            <a:extLst>
              <a:ext uri="{FF2B5EF4-FFF2-40B4-BE49-F238E27FC236}">
                <a16:creationId xmlns:a16="http://schemas.microsoft.com/office/drawing/2014/main" id="{5F04386B-14E3-41C6-BBE5-9D63FC5C9495}"/>
              </a:ext>
            </a:extLst>
          </p:cNvPr>
          <p:cNvSpPr>
            <a:spLocks noGrp="1"/>
          </p:cNvSpPr>
          <p:nvPr>
            <p:ph idx="1"/>
          </p:nvPr>
        </p:nvSpPr>
        <p:spPr>
          <a:xfrm>
            <a:off x="56272" y="1349332"/>
            <a:ext cx="8985612" cy="5508667"/>
          </a:xfrm>
        </p:spPr>
        <p:txBody>
          <a:bodyPr>
            <a:normAutofit/>
          </a:bodyPr>
          <a:lstStyle/>
          <a:p>
            <a:pPr>
              <a:lnSpc>
                <a:spcPct val="100000"/>
              </a:lnSpc>
              <a:spcBef>
                <a:spcPts val="0"/>
              </a:spcBef>
            </a:pPr>
            <a:r>
              <a:rPr lang="en-US" dirty="0"/>
              <a:t>Revisit (update and modify) highlighted aspects of general regulatory framework through consultative process of all the stake holders</a:t>
            </a:r>
          </a:p>
          <a:p>
            <a:pPr>
              <a:lnSpc>
                <a:spcPct val="100000"/>
              </a:lnSpc>
              <a:spcBef>
                <a:spcPts val="0"/>
              </a:spcBef>
            </a:pPr>
            <a:r>
              <a:rPr lang="en-US" dirty="0"/>
              <a:t>Legal standards can make sure that media regulatory bodies are independent (remodeling of PEMRA)</a:t>
            </a:r>
          </a:p>
          <a:p>
            <a:pPr>
              <a:lnSpc>
                <a:spcPct val="100000"/>
              </a:lnSpc>
              <a:spcBef>
                <a:spcPts val="0"/>
              </a:spcBef>
            </a:pPr>
            <a:r>
              <a:rPr lang="en-US" dirty="0"/>
              <a:t>Having Rules that limits multiple media ownerships by one person or entity can help stop undue influence from handful of tycoons</a:t>
            </a:r>
          </a:p>
          <a:p>
            <a:pPr>
              <a:lnSpc>
                <a:spcPct val="100000"/>
              </a:lnSpc>
              <a:spcBef>
                <a:spcPts val="0"/>
              </a:spcBef>
            </a:pPr>
            <a:r>
              <a:rPr lang="en-US" dirty="0"/>
              <a:t>Media should devise strategy to adopt self regulatory code of conduct on the analogy of world best practices </a:t>
            </a:r>
          </a:p>
          <a:p>
            <a:endParaRPr lang="en-US" dirty="0"/>
          </a:p>
        </p:txBody>
      </p:sp>
      <p:sp>
        <p:nvSpPr>
          <p:cNvPr id="4" name="Slide Number Placeholder 3">
            <a:extLst>
              <a:ext uri="{FF2B5EF4-FFF2-40B4-BE49-F238E27FC236}">
                <a16:creationId xmlns:a16="http://schemas.microsoft.com/office/drawing/2014/main" id="{400805D4-2512-4451-AF88-47113DB5EADE}"/>
              </a:ext>
            </a:extLst>
          </p:cNvPr>
          <p:cNvSpPr>
            <a:spLocks noGrp="1"/>
          </p:cNvSpPr>
          <p:nvPr>
            <p:ph type="sldNum" sz="quarter" idx="12"/>
          </p:nvPr>
        </p:nvSpPr>
        <p:spPr/>
        <p:txBody>
          <a:bodyPr/>
          <a:lstStyle/>
          <a:p>
            <a:fld id="{BB8D82D6-E1A2-412E-8D01-CD6B8DA49F18}" type="slidenum">
              <a:rPr lang="en-US" smtClean="0"/>
              <a:pPr/>
              <a:t>31</a:t>
            </a:fld>
            <a:endParaRPr lang="en-US" dirty="0"/>
          </a:p>
        </p:txBody>
      </p:sp>
    </p:spTree>
    <p:extLst>
      <p:ext uri="{BB962C8B-B14F-4D97-AF65-F5344CB8AC3E}">
        <p14:creationId xmlns:p14="http://schemas.microsoft.com/office/powerpoint/2010/main" val="290495866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98F84B-768B-46C4-BDBE-6961C98C25C3}"/>
              </a:ext>
            </a:extLst>
          </p:cNvPr>
          <p:cNvSpPr>
            <a:spLocks noGrp="1"/>
          </p:cNvSpPr>
          <p:nvPr>
            <p:ph type="title"/>
          </p:nvPr>
        </p:nvSpPr>
        <p:spPr/>
        <p:txBody>
          <a:bodyPr/>
          <a:lstStyle/>
          <a:p>
            <a:pPr algn="r"/>
            <a:r>
              <a:rPr lang="en-US" dirty="0"/>
              <a:t>Cont’d….</a:t>
            </a:r>
          </a:p>
        </p:txBody>
      </p:sp>
      <p:sp>
        <p:nvSpPr>
          <p:cNvPr id="3" name="Content Placeholder 2">
            <a:extLst>
              <a:ext uri="{FF2B5EF4-FFF2-40B4-BE49-F238E27FC236}">
                <a16:creationId xmlns:a16="http://schemas.microsoft.com/office/drawing/2014/main" id="{EE0FA904-2243-4AED-B3A0-1D36C5D885EE}"/>
              </a:ext>
            </a:extLst>
          </p:cNvPr>
          <p:cNvSpPr>
            <a:spLocks noGrp="1"/>
          </p:cNvSpPr>
          <p:nvPr>
            <p:ph idx="1"/>
          </p:nvPr>
        </p:nvSpPr>
        <p:spPr/>
        <p:txBody>
          <a:bodyPr/>
          <a:lstStyle/>
          <a:p>
            <a:pPr>
              <a:lnSpc>
                <a:spcPct val="100000"/>
              </a:lnSpc>
              <a:spcBef>
                <a:spcPts val="0"/>
              </a:spcBef>
              <a:spcAft>
                <a:spcPts val="1200"/>
              </a:spcAft>
            </a:pPr>
            <a:r>
              <a:rPr lang="en-US" dirty="0"/>
              <a:t>Transparent and accountable advertisement policy</a:t>
            </a:r>
          </a:p>
          <a:p>
            <a:pPr>
              <a:lnSpc>
                <a:spcPct val="100000"/>
              </a:lnSpc>
              <a:spcBef>
                <a:spcPts val="0"/>
              </a:spcBef>
              <a:spcAft>
                <a:spcPts val="1200"/>
              </a:spcAft>
            </a:pPr>
            <a:r>
              <a:rPr lang="en-US" dirty="0"/>
              <a:t>To meet the cyber space challenge PTA need to establish direct communications channels with social media companies using Pak-Tech industry </a:t>
            </a:r>
          </a:p>
          <a:p>
            <a:pPr>
              <a:lnSpc>
                <a:spcPct val="100000"/>
              </a:lnSpc>
              <a:spcBef>
                <a:spcPts val="0"/>
              </a:spcBef>
              <a:spcAft>
                <a:spcPts val="1200"/>
              </a:spcAft>
            </a:pPr>
            <a:r>
              <a:rPr lang="en-US" dirty="0"/>
              <a:t>Government technical experts in association with civil society activists both locally and globally to make sure active participation in Digital Rights Forum to keep state policy in consistency with international best practices</a:t>
            </a:r>
          </a:p>
        </p:txBody>
      </p:sp>
      <p:sp>
        <p:nvSpPr>
          <p:cNvPr id="4" name="Slide Number Placeholder 3">
            <a:extLst>
              <a:ext uri="{FF2B5EF4-FFF2-40B4-BE49-F238E27FC236}">
                <a16:creationId xmlns:a16="http://schemas.microsoft.com/office/drawing/2014/main" id="{9900EB32-A36B-41E6-BE1B-518F91D59AB2}"/>
              </a:ext>
            </a:extLst>
          </p:cNvPr>
          <p:cNvSpPr>
            <a:spLocks noGrp="1"/>
          </p:cNvSpPr>
          <p:nvPr>
            <p:ph type="sldNum" sz="quarter" idx="12"/>
          </p:nvPr>
        </p:nvSpPr>
        <p:spPr/>
        <p:txBody>
          <a:bodyPr/>
          <a:lstStyle/>
          <a:p>
            <a:fld id="{BB8D82D6-E1A2-412E-8D01-CD6B8DA49F18}" type="slidenum">
              <a:rPr lang="en-US" smtClean="0"/>
              <a:pPr/>
              <a:t>32</a:t>
            </a:fld>
            <a:endParaRPr lang="en-US" dirty="0"/>
          </a:p>
        </p:txBody>
      </p:sp>
    </p:spTree>
    <p:extLst>
      <p:ext uri="{BB962C8B-B14F-4D97-AF65-F5344CB8AC3E}">
        <p14:creationId xmlns:p14="http://schemas.microsoft.com/office/powerpoint/2010/main" val="264056221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49CB9D-3676-4072-A63A-53A804D9F070}"/>
              </a:ext>
            </a:extLst>
          </p:cNvPr>
          <p:cNvSpPr>
            <a:spLocks noGrp="1"/>
          </p:cNvSpPr>
          <p:nvPr>
            <p:ph type="title"/>
          </p:nvPr>
        </p:nvSpPr>
        <p:spPr/>
        <p:txBody>
          <a:bodyPr>
            <a:noAutofit/>
          </a:bodyPr>
          <a:lstStyle/>
          <a:p>
            <a:r>
              <a:rPr lang="en-US" sz="3400" dirty="0"/>
              <a:t>Bodies Suggested for Revising the Targeted Enactments</a:t>
            </a:r>
          </a:p>
        </p:txBody>
      </p:sp>
      <p:sp>
        <p:nvSpPr>
          <p:cNvPr id="4" name="Slide Number Placeholder 3">
            <a:extLst>
              <a:ext uri="{FF2B5EF4-FFF2-40B4-BE49-F238E27FC236}">
                <a16:creationId xmlns:a16="http://schemas.microsoft.com/office/drawing/2014/main" id="{7881A2AC-96FD-4C42-9D61-1B94338AD5FD}"/>
              </a:ext>
            </a:extLst>
          </p:cNvPr>
          <p:cNvSpPr>
            <a:spLocks noGrp="1"/>
          </p:cNvSpPr>
          <p:nvPr>
            <p:ph type="sldNum" sz="quarter" idx="12"/>
          </p:nvPr>
        </p:nvSpPr>
        <p:spPr/>
        <p:txBody>
          <a:bodyPr/>
          <a:lstStyle/>
          <a:p>
            <a:fld id="{BB8D82D6-E1A2-412E-8D01-CD6B8DA49F18}" type="slidenum">
              <a:rPr lang="en-US" smtClean="0"/>
              <a:pPr/>
              <a:t>33</a:t>
            </a:fld>
            <a:endParaRPr lang="en-US" dirty="0"/>
          </a:p>
        </p:txBody>
      </p:sp>
      <p:pic>
        <p:nvPicPr>
          <p:cNvPr id="6" name="Picture 5">
            <a:extLst>
              <a:ext uri="{FF2B5EF4-FFF2-40B4-BE49-F238E27FC236}">
                <a16:creationId xmlns:a16="http://schemas.microsoft.com/office/drawing/2014/main" id="{D9CEAB1D-8C8A-42B7-957D-27F8A04BA07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3072" y="1790658"/>
            <a:ext cx="4652069" cy="2303040"/>
          </a:xfrm>
          <a:prstGeom prst="rect">
            <a:avLst/>
          </a:prstGeom>
        </p:spPr>
      </p:pic>
      <p:sp>
        <p:nvSpPr>
          <p:cNvPr id="7" name="TextBox 6">
            <a:extLst>
              <a:ext uri="{FF2B5EF4-FFF2-40B4-BE49-F238E27FC236}">
                <a16:creationId xmlns:a16="http://schemas.microsoft.com/office/drawing/2014/main" id="{FDAFE1F6-4298-46B5-83D5-B1B4187AFA81}"/>
              </a:ext>
            </a:extLst>
          </p:cNvPr>
          <p:cNvSpPr txBox="1"/>
          <p:nvPr/>
        </p:nvSpPr>
        <p:spPr>
          <a:xfrm>
            <a:off x="4531113" y="1764641"/>
            <a:ext cx="4652069" cy="2000548"/>
          </a:xfrm>
          <a:prstGeom prst="rect">
            <a:avLst/>
          </a:prstGeom>
          <a:noFill/>
        </p:spPr>
        <p:txBody>
          <a:bodyPr wrap="square" rtlCol="0">
            <a:spAutoFit/>
          </a:bodyPr>
          <a:lstStyle/>
          <a:p>
            <a:r>
              <a:rPr lang="en-US" sz="2000" dirty="0">
                <a:latin typeface="Times New Roman" panose="02020603050405020304" pitchFamily="18" charset="0"/>
                <a:cs typeface="Times New Roman" panose="02020603050405020304" pitchFamily="18" charset="0"/>
              </a:rPr>
              <a:t>2.Parliamentary Committee on Information</a:t>
            </a:r>
          </a:p>
          <a:p>
            <a:r>
              <a:rPr lang="en-US" sz="2000" dirty="0">
                <a:latin typeface="Times New Roman" panose="02020603050405020304" pitchFamily="18" charset="0"/>
                <a:cs typeface="Times New Roman" panose="02020603050405020304" pitchFamily="18" charset="0"/>
              </a:rPr>
              <a:t>3. Media Bodies Representatives </a:t>
            </a:r>
          </a:p>
          <a:p>
            <a:r>
              <a:rPr lang="en-US" sz="2000" dirty="0">
                <a:latin typeface="Times New Roman" panose="02020603050405020304" pitchFamily="18" charset="0"/>
                <a:cs typeface="Times New Roman" panose="02020603050405020304" pitchFamily="18" charset="0"/>
              </a:rPr>
              <a:t>4. Social Media Activists </a:t>
            </a:r>
          </a:p>
          <a:p>
            <a:r>
              <a:rPr lang="en-US" sz="2000" dirty="0">
                <a:latin typeface="Times New Roman" panose="02020603050405020304" pitchFamily="18" charset="0"/>
                <a:cs typeface="Times New Roman" panose="02020603050405020304" pitchFamily="18" charset="0"/>
              </a:rPr>
              <a:t>5. Human Rights Activists </a:t>
            </a:r>
          </a:p>
          <a:p>
            <a:r>
              <a:rPr lang="en-US" sz="2000" dirty="0">
                <a:latin typeface="Times New Roman" panose="02020603050405020304" pitchFamily="18" charset="0"/>
                <a:cs typeface="Times New Roman" panose="02020603050405020304" pitchFamily="18" charset="0"/>
              </a:rPr>
              <a:t>6. Representative of the All the Provinces </a:t>
            </a:r>
          </a:p>
          <a:p>
            <a:r>
              <a:rPr lang="en-US" sz="2000" dirty="0">
                <a:latin typeface="Times New Roman" panose="02020603050405020304" pitchFamily="18" charset="0"/>
                <a:cs typeface="Times New Roman" panose="02020603050405020304" pitchFamily="18" charset="0"/>
              </a:rPr>
              <a:t>7. Any other Coopted Member</a:t>
            </a:r>
            <a:r>
              <a:rPr lang="en-US" sz="2400" dirty="0">
                <a:latin typeface="Times New Roman" panose="02020603050405020304" pitchFamily="18" charset="0"/>
                <a:cs typeface="Times New Roman" panose="02020603050405020304" pitchFamily="18" charset="0"/>
              </a:rPr>
              <a:t> </a:t>
            </a:r>
            <a:endParaRPr lang="en-US" sz="2000" dirty="0">
              <a:latin typeface="Times New Roman" panose="02020603050405020304" pitchFamily="18" charset="0"/>
              <a:cs typeface="Times New Roman" panose="02020603050405020304" pitchFamily="18" charset="0"/>
            </a:endParaRPr>
          </a:p>
        </p:txBody>
      </p:sp>
      <p:sp>
        <p:nvSpPr>
          <p:cNvPr id="9" name="TextBox 8">
            <a:extLst>
              <a:ext uri="{FF2B5EF4-FFF2-40B4-BE49-F238E27FC236}">
                <a16:creationId xmlns:a16="http://schemas.microsoft.com/office/drawing/2014/main" id="{2BE9095A-6914-4734-9E2F-E0060B9A740A}"/>
              </a:ext>
            </a:extLst>
          </p:cNvPr>
          <p:cNvSpPr txBox="1"/>
          <p:nvPr/>
        </p:nvSpPr>
        <p:spPr>
          <a:xfrm>
            <a:off x="780757" y="1305135"/>
            <a:ext cx="7870874" cy="461665"/>
          </a:xfrm>
          <a:prstGeom prst="rect">
            <a:avLst/>
          </a:prstGeom>
          <a:noFill/>
        </p:spPr>
        <p:txBody>
          <a:bodyPr wrap="square" rtlCol="0">
            <a:spAutoFit/>
          </a:bodyPr>
          <a:lstStyle/>
          <a:p>
            <a:pPr algn="ctr"/>
            <a:r>
              <a:rPr lang="en-US" sz="2400" b="1" dirty="0">
                <a:latin typeface="Times New Roman" panose="02020603050405020304" pitchFamily="18" charset="0"/>
                <a:cs typeface="Times New Roman" panose="02020603050405020304" pitchFamily="18" charset="0"/>
              </a:rPr>
              <a:t>Committee suggested @ recommendation No: 1 &amp; 2</a:t>
            </a:r>
          </a:p>
        </p:txBody>
      </p:sp>
      <p:sp>
        <p:nvSpPr>
          <p:cNvPr id="10" name="TextBox 9">
            <a:extLst>
              <a:ext uri="{FF2B5EF4-FFF2-40B4-BE49-F238E27FC236}">
                <a16:creationId xmlns:a16="http://schemas.microsoft.com/office/drawing/2014/main" id="{0F21D885-308E-4EEA-B6F9-C38892B7324A}"/>
              </a:ext>
            </a:extLst>
          </p:cNvPr>
          <p:cNvSpPr txBox="1"/>
          <p:nvPr/>
        </p:nvSpPr>
        <p:spPr>
          <a:xfrm>
            <a:off x="1413615" y="3788320"/>
            <a:ext cx="6907276" cy="461665"/>
          </a:xfrm>
          <a:prstGeom prst="rect">
            <a:avLst/>
          </a:prstGeom>
          <a:noFill/>
        </p:spPr>
        <p:txBody>
          <a:bodyPr wrap="square" rtlCol="0">
            <a:spAutoFit/>
          </a:bodyPr>
          <a:lstStyle/>
          <a:p>
            <a:pPr algn="ctr"/>
            <a:r>
              <a:rPr lang="en-US" sz="2400" b="1" dirty="0">
                <a:latin typeface="Times New Roman" panose="02020603050405020304" pitchFamily="18" charset="0"/>
                <a:cs typeface="Times New Roman" panose="02020603050405020304" pitchFamily="18" charset="0"/>
              </a:rPr>
              <a:t>Committee suggested @ recommendation No: 4</a:t>
            </a:r>
          </a:p>
        </p:txBody>
      </p:sp>
      <p:sp>
        <p:nvSpPr>
          <p:cNvPr id="11" name="TextBox 10">
            <a:extLst>
              <a:ext uri="{FF2B5EF4-FFF2-40B4-BE49-F238E27FC236}">
                <a16:creationId xmlns:a16="http://schemas.microsoft.com/office/drawing/2014/main" id="{2A6212E8-BB88-48E8-9220-EF12C35FCBBA}"/>
              </a:ext>
            </a:extLst>
          </p:cNvPr>
          <p:cNvSpPr txBox="1"/>
          <p:nvPr/>
        </p:nvSpPr>
        <p:spPr>
          <a:xfrm>
            <a:off x="787791" y="2110154"/>
            <a:ext cx="492369" cy="400110"/>
          </a:xfrm>
          <a:prstGeom prst="rect">
            <a:avLst/>
          </a:prstGeom>
          <a:noFill/>
        </p:spPr>
        <p:txBody>
          <a:bodyPr wrap="square" rtlCol="0">
            <a:spAutoFit/>
          </a:bodyPr>
          <a:lstStyle/>
          <a:p>
            <a:r>
              <a:rPr lang="en-US" sz="2000" dirty="0">
                <a:latin typeface="Times New Roman" panose="02020603050405020304" pitchFamily="18" charset="0"/>
                <a:cs typeface="Times New Roman" panose="02020603050405020304" pitchFamily="18" charset="0"/>
              </a:rPr>
              <a:t>1.</a:t>
            </a:r>
          </a:p>
        </p:txBody>
      </p:sp>
      <p:pic>
        <p:nvPicPr>
          <p:cNvPr id="14" name="Picture 13">
            <a:extLst>
              <a:ext uri="{FF2B5EF4-FFF2-40B4-BE49-F238E27FC236}">
                <a16:creationId xmlns:a16="http://schemas.microsoft.com/office/drawing/2014/main" id="{D62ECF0B-ADC1-4513-8912-E0E6A4F064C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60361" y="4336991"/>
            <a:ext cx="4464863" cy="2210995"/>
          </a:xfrm>
          <a:prstGeom prst="rect">
            <a:avLst/>
          </a:prstGeom>
        </p:spPr>
      </p:pic>
      <p:sp>
        <p:nvSpPr>
          <p:cNvPr id="17" name="TextBox 16">
            <a:extLst>
              <a:ext uri="{FF2B5EF4-FFF2-40B4-BE49-F238E27FC236}">
                <a16:creationId xmlns:a16="http://schemas.microsoft.com/office/drawing/2014/main" id="{511A679B-4A7F-42D9-AA8A-CE173B5CD8A3}"/>
              </a:ext>
            </a:extLst>
          </p:cNvPr>
          <p:cNvSpPr txBox="1"/>
          <p:nvPr/>
        </p:nvSpPr>
        <p:spPr>
          <a:xfrm>
            <a:off x="780757" y="4464688"/>
            <a:ext cx="492369" cy="400110"/>
          </a:xfrm>
          <a:prstGeom prst="rect">
            <a:avLst/>
          </a:prstGeom>
          <a:noFill/>
        </p:spPr>
        <p:txBody>
          <a:bodyPr wrap="square" rtlCol="0">
            <a:spAutoFit/>
          </a:bodyPr>
          <a:lstStyle/>
          <a:p>
            <a:r>
              <a:rPr lang="en-US" sz="2000" dirty="0">
                <a:latin typeface="Times New Roman" panose="02020603050405020304" pitchFamily="18" charset="0"/>
                <a:cs typeface="Times New Roman" panose="02020603050405020304" pitchFamily="18" charset="0"/>
              </a:rPr>
              <a:t>1.</a:t>
            </a:r>
          </a:p>
        </p:txBody>
      </p:sp>
      <p:sp>
        <p:nvSpPr>
          <p:cNvPr id="18" name="TextBox 17">
            <a:extLst>
              <a:ext uri="{FF2B5EF4-FFF2-40B4-BE49-F238E27FC236}">
                <a16:creationId xmlns:a16="http://schemas.microsoft.com/office/drawing/2014/main" id="{B95F695B-0586-4A0C-A24E-DC21A0B8A051}"/>
              </a:ext>
            </a:extLst>
          </p:cNvPr>
          <p:cNvSpPr txBox="1"/>
          <p:nvPr/>
        </p:nvSpPr>
        <p:spPr>
          <a:xfrm>
            <a:off x="4331734" y="4183651"/>
            <a:ext cx="4865516" cy="2554545"/>
          </a:xfrm>
          <a:prstGeom prst="rect">
            <a:avLst/>
          </a:prstGeom>
          <a:noFill/>
        </p:spPr>
        <p:txBody>
          <a:bodyPr wrap="square" rtlCol="0">
            <a:spAutoFit/>
          </a:bodyPr>
          <a:lstStyle/>
          <a:p>
            <a:r>
              <a:rPr lang="en-US" sz="2000" dirty="0">
                <a:latin typeface="Times New Roman" panose="02020603050405020304" pitchFamily="18" charset="0"/>
                <a:cs typeface="Times New Roman" panose="02020603050405020304" pitchFamily="18" charset="0"/>
              </a:rPr>
              <a:t>2.Parliamentary Committee on Human Rights</a:t>
            </a:r>
          </a:p>
          <a:p>
            <a:r>
              <a:rPr lang="en-US" sz="2000" dirty="0">
                <a:latin typeface="Times New Roman" panose="02020603050405020304" pitchFamily="18" charset="0"/>
                <a:cs typeface="Times New Roman" panose="02020603050405020304" pitchFamily="18" charset="0"/>
              </a:rPr>
              <a:t>3. Legal Experts on Cyber Crime and International Law</a:t>
            </a:r>
          </a:p>
          <a:p>
            <a:r>
              <a:rPr lang="en-US" sz="2000" dirty="0">
                <a:latin typeface="Times New Roman" panose="02020603050405020304" pitchFamily="18" charset="0"/>
                <a:cs typeface="Times New Roman" panose="02020603050405020304" pitchFamily="18" charset="0"/>
              </a:rPr>
              <a:t>4. Civil Society Activists </a:t>
            </a:r>
          </a:p>
          <a:p>
            <a:r>
              <a:rPr lang="en-US" sz="2000" dirty="0">
                <a:latin typeface="Times New Roman" panose="02020603050405020304" pitchFamily="18" charset="0"/>
                <a:cs typeface="Times New Roman" panose="02020603050405020304" pitchFamily="18" charset="0"/>
              </a:rPr>
              <a:t>5. Reps of All Provinces </a:t>
            </a:r>
          </a:p>
          <a:p>
            <a:r>
              <a:rPr lang="en-US" sz="2000" dirty="0">
                <a:latin typeface="Times New Roman" panose="02020603050405020304" pitchFamily="18" charset="0"/>
                <a:cs typeface="Times New Roman" panose="02020603050405020304" pitchFamily="18" charset="0"/>
              </a:rPr>
              <a:t>6. Social Media Experts / Activists Global and Local</a:t>
            </a:r>
          </a:p>
          <a:p>
            <a:r>
              <a:rPr lang="en-US" sz="2000" dirty="0">
                <a:latin typeface="Times New Roman" panose="02020603050405020304" pitchFamily="18" charset="0"/>
                <a:cs typeface="Times New Roman" panose="02020603050405020304" pitchFamily="18" charset="0"/>
              </a:rPr>
              <a:t>7. Any other coopeted Member</a:t>
            </a:r>
          </a:p>
        </p:txBody>
      </p:sp>
    </p:spTree>
    <p:extLst>
      <p:ext uri="{BB962C8B-B14F-4D97-AF65-F5344CB8AC3E}">
        <p14:creationId xmlns:p14="http://schemas.microsoft.com/office/powerpoint/2010/main" val="375419110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0B0176-B918-4ED6-AC3E-0BF26122E73C}"/>
              </a:ext>
            </a:extLst>
          </p:cNvPr>
          <p:cNvSpPr>
            <a:spLocks noGrp="1"/>
          </p:cNvSpPr>
          <p:nvPr>
            <p:ph type="title"/>
          </p:nvPr>
        </p:nvSpPr>
        <p:spPr/>
        <p:txBody>
          <a:bodyPr/>
          <a:lstStyle/>
          <a:p>
            <a:r>
              <a:rPr lang="en-US"/>
              <a:t>Bibliography </a:t>
            </a:r>
            <a:endParaRPr lang="en-US" dirty="0"/>
          </a:p>
        </p:txBody>
      </p:sp>
      <p:sp>
        <p:nvSpPr>
          <p:cNvPr id="3" name="Content Placeholder 2">
            <a:extLst>
              <a:ext uri="{FF2B5EF4-FFF2-40B4-BE49-F238E27FC236}">
                <a16:creationId xmlns:a16="http://schemas.microsoft.com/office/drawing/2014/main" id="{793E8A45-7CBB-4F8D-91FE-E21CA214F23B}"/>
              </a:ext>
            </a:extLst>
          </p:cNvPr>
          <p:cNvSpPr>
            <a:spLocks noGrp="1"/>
          </p:cNvSpPr>
          <p:nvPr>
            <p:ph idx="1"/>
          </p:nvPr>
        </p:nvSpPr>
        <p:spPr>
          <a:xfrm>
            <a:off x="75665" y="1358858"/>
            <a:ext cx="8964817" cy="5362618"/>
          </a:xfrm>
        </p:spPr>
        <p:txBody>
          <a:bodyPr>
            <a:normAutofit/>
          </a:bodyPr>
          <a:lstStyle/>
          <a:p>
            <a:pPr>
              <a:lnSpc>
                <a:spcPct val="100000"/>
              </a:lnSpc>
            </a:pPr>
            <a:r>
              <a:rPr lang="en-US" sz="2000" dirty="0">
                <a:latin typeface="Times New Roman" panose="02020603050405020304" pitchFamily="18" charset="0"/>
                <a:cs typeface="Times New Roman" panose="02020603050405020304" pitchFamily="18" charset="0"/>
              </a:rPr>
              <a:t>Freedom of Media in Pakistan-Ammar Ali, faculty of law, politics and governance (Zia-</a:t>
            </a:r>
            <a:r>
              <a:rPr lang="en-US" sz="2000" dirty="0" err="1">
                <a:latin typeface="Times New Roman" panose="02020603050405020304" pitchFamily="18" charset="0"/>
                <a:cs typeface="Times New Roman" panose="02020603050405020304" pitchFamily="18" charset="0"/>
              </a:rPr>
              <a:t>ud</a:t>
            </a:r>
            <a:r>
              <a:rPr lang="en-US" sz="2000" dirty="0">
                <a:latin typeface="Times New Roman" panose="02020603050405020304" pitchFamily="18" charset="0"/>
                <a:cs typeface="Times New Roman" panose="02020603050405020304" pitchFamily="18" charset="0"/>
              </a:rPr>
              <a:t>-Din University)</a:t>
            </a:r>
          </a:p>
          <a:p>
            <a:pPr>
              <a:lnSpc>
                <a:spcPct val="100000"/>
              </a:lnSpc>
            </a:pPr>
            <a:r>
              <a:rPr lang="en-US" sz="2000" dirty="0"/>
              <a:t>Government of Pakistan advertisement policy for print electronic digital media and cinema 2021 (ministry of information and broadcasting)</a:t>
            </a:r>
          </a:p>
          <a:p>
            <a:pPr>
              <a:lnSpc>
                <a:spcPct val="100000"/>
              </a:lnSpc>
            </a:pPr>
            <a:r>
              <a:rPr lang="en-US" sz="2000" dirty="0"/>
              <a:t>RSF, Reporter without borders, report, 2022</a:t>
            </a:r>
          </a:p>
          <a:p>
            <a:pPr>
              <a:lnSpc>
                <a:spcPct val="100000"/>
              </a:lnSpc>
            </a:pPr>
            <a:r>
              <a:rPr lang="en-US" sz="2000" dirty="0"/>
              <a:t>Pakistan Bureau of Statistics, Islamabad</a:t>
            </a:r>
          </a:p>
          <a:p>
            <a:pPr>
              <a:lnSpc>
                <a:spcPct val="100000"/>
              </a:lnSpc>
            </a:pPr>
            <a:r>
              <a:rPr lang="en-US" sz="2000" dirty="0"/>
              <a:t>Social media as tool of hybrid war/sarda sovetoka NATO Strategic Communication Centre of Excellence</a:t>
            </a:r>
          </a:p>
          <a:p>
            <a:pPr>
              <a:lnSpc>
                <a:spcPct val="100000"/>
              </a:lnSpc>
            </a:pPr>
            <a:r>
              <a:rPr lang="en-US" sz="2000" dirty="0">
                <a:latin typeface="Times New Roman" panose="02020603050405020304" pitchFamily="18" charset="0"/>
                <a:cs typeface="Times New Roman" panose="02020603050405020304" pitchFamily="18" charset="0"/>
              </a:rPr>
              <a:t>ww</a:t>
            </a:r>
            <a:r>
              <a:rPr lang="en-US" sz="2000" dirty="0"/>
              <a:t>w.rsf.org</a:t>
            </a:r>
            <a:endParaRPr lang="en-US" sz="2000" dirty="0">
              <a:latin typeface="Times New Roman" panose="02020603050405020304" pitchFamily="18" charset="0"/>
              <a:cs typeface="Times New Roman" panose="02020603050405020304" pitchFamily="18" charset="0"/>
            </a:endParaRPr>
          </a:p>
          <a:p>
            <a:pPr>
              <a:lnSpc>
                <a:spcPct val="100000"/>
              </a:lnSpc>
            </a:pPr>
            <a:r>
              <a:rPr lang="en-US" sz="2000" dirty="0">
                <a:latin typeface="Times New Roman" panose="02020603050405020304" pitchFamily="18" charset="0"/>
                <a:cs typeface="Times New Roman" panose="02020603050405020304" pitchFamily="18" charset="0"/>
              </a:rPr>
              <a:t>www.pc.gov.pk.web\psdp</a:t>
            </a:r>
          </a:p>
          <a:p>
            <a:pPr>
              <a:lnSpc>
                <a:spcPct val="100000"/>
              </a:lnSpc>
            </a:pPr>
            <a:r>
              <a:rPr lang="en-US" sz="2000" dirty="0"/>
              <a:t>www.statista.com</a:t>
            </a:r>
            <a:endParaRPr lang="en-US" sz="2000" dirty="0">
              <a:latin typeface="Times New Roman" panose="02020603050405020304" pitchFamily="18" charset="0"/>
              <a:cs typeface="Times New Roman" panose="02020603050405020304" pitchFamily="18" charset="0"/>
            </a:endParaRPr>
          </a:p>
          <a:p>
            <a:pPr>
              <a:lnSpc>
                <a:spcPct val="100000"/>
              </a:lnSpc>
            </a:pPr>
            <a:r>
              <a:rPr lang="en-US" sz="2000" dirty="0">
                <a:latin typeface="Times New Roman" panose="02020603050405020304" pitchFamily="18" charset="0"/>
                <a:cs typeface="Times New Roman" panose="02020603050405020304" pitchFamily="18" charset="0"/>
              </a:rPr>
              <a:t>Datareportal Digital, 2022</a:t>
            </a:r>
          </a:p>
          <a:p>
            <a:pPr>
              <a:lnSpc>
                <a:spcPct val="100000"/>
              </a:lnSpc>
            </a:pPr>
            <a:endParaRPr lang="en-US" sz="1800" dirty="0">
              <a:latin typeface="Times New Roman" panose="02020603050405020304" pitchFamily="18" charset="0"/>
              <a:cs typeface="Times New Roman" panose="02020603050405020304" pitchFamily="18" charset="0"/>
            </a:endParaRPr>
          </a:p>
          <a:p>
            <a:pPr>
              <a:lnSpc>
                <a:spcPct val="100000"/>
              </a:lnSpc>
            </a:pPr>
            <a:endParaRPr lang="en-US" sz="1800" b="1" dirty="0"/>
          </a:p>
          <a:p>
            <a:pPr>
              <a:lnSpc>
                <a:spcPct val="100000"/>
              </a:lnSpc>
            </a:pPr>
            <a:endParaRPr lang="en-US" sz="2200" dirty="0"/>
          </a:p>
          <a:p>
            <a:pPr>
              <a:lnSpc>
                <a:spcPct val="100000"/>
              </a:lnSpc>
            </a:pPr>
            <a:endParaRPr lang="en-US" sz="2200" dirty="0"/>
          </a:p>
          <a:p>
            <a:pPr>
              <a:lnSpc>
                <a:spcPct val="100000"/>
              </a:lnSpc>
            </a:pPr>
            <a:endParaRPr lang="en-US" sz="2200" dirty="0"/>
          </a:p>
        </p:txBody>
      </p:sp>
      <p:sp>
        <p:nvSpPr>
          <p:cNvPr id="4" name="Slide Number Placeholder 3">
            <a:extLst>
              <a:ext uri="{FF2B5EF4-FFF2-40B4-BE49-F238E27FC236}">
                <a16:creationId xmlns:a16="http://schemas.microsoft.com/office/drawing/2014/main" id="{7A175BB8-1DD8-4A25-AD52-6FC9910E66E5}"/>
              </a:ext>
            </a:extLst>
          </p:cNvPr>
          <p:cNvSpPr>
            <a:spLocks noGrp="1"/>
          </p:cNvSpPr>
          <p:nvPr>
            <p:ph type="sldNum" sz="quarter" idx="12"/>
          </p:nvPr>
        </p:nvSpPr>
        <p:spPr/>
        <p:txBody>
          <a:bodyPr/>
          <a:lstStyle/>
          <a:p>
            <a:fld id="{BB8D82D6-E1A2-412E-8D01-CD6B8DA49F18}" type="slidenum">
              <a:rPr lang="en-US" smtClean="0"/>
              <a:t>34</a:t>
            </a:fld>
            <a:endParaRPr lang="en-US"/>
          </a:p>
        </p:txBody>
      </p:sp>
    </p:spTree>
    <p:extLst>
      <p:ext uri="{BB962C8B-B14F-4D97-AF65-F5344CB8AC3E}">
        <p14:creationId xmlns:p14="http://schemas.microsoft.com/office/powerpoint/2010/main" val="268337402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C44A41-FF14-4EFB-8E98-A7A67489FC86}"/>
              </a:ext>
            </a:extLst>
          </p:cNvPr>
          <p:cNvSpPr>
            <a:spLocks noGrp="1"/>
          </p:cNvSpPr>
          <p:nvPr>
            <p:ph type="ctrTitle"/>
          </p:nvPr>
        </p:nvSpPr>
        <p:spPr>
          <a:xfrm>
            <a:off x="518664" y="2613803"/>
            <a:ext cx="7772400" cy="1679091"/>
          </a:xfrm>
        </p:spPr>
        <p:txBody>
          <a:bodyPr>
            <a:normAutofit fontScale="90000"/>
          </a:bodyPr>
          <a:lstStyle/>
          <a:p>
            <a:r>
              <a:rPr lang="en-US" sz="11500" b="1" i="1" u="sng" dirty="0">
                <a:latin typeface="Times New Roman" panose="02020603050405020304" pitchFamily="18" charset="0"/>
                <a:cs typeface="Times New Roman" panose="02020603050405020304" pitchFamily="18" charset="0"/>
              </a:rPr>
              <a:t>Words Matter</a:t>
            </a:r>
          </a:p>
        </p:txBody>
      </p:sp>
      <p:sp>
        <p:nvSpPr>
          <p:cNvPr id="4" name="Slide Number Placeholder 3">
            <a:extLst>
              <a:ext uri="{FF2B5EF4-FFF2-40B4-BE49-F238E27FC236}">
                <a16:creationId xmlns:a16="http://schemas.microsoft.com/office/drawing/2014/main" id="{F03FF346-C58E-4868-855D-C9A41113DE63}"/>
              </a:ext>
            </a:extLst>
          </p:cNvPr>
          <p:cNvSpPr>
            <a:spLocks noGrp="1"/>
          </p:cNvSpPr>
          <p:nvPr>
            <p:ph type="sldNum" sz="quarter" idx="12"/>
          </p:nvPr>
        </p:nvSpPr>
        <p:spPr/>
        <p:txBody>
          <a:bodyPr/>
          <a:lstStyle/>
          <a:p>
            <a:fld id="{BB8D82D6-E1A2-412E-8D01-CD6B8DA49F18}" type="slidenum">
              <a:rPr lang="en-US" smtClean="0"/>
              <a:t>35</a:t>
            </a:fld>
            <a:endParaRPr lang="en-US"/>
          </a:p>
        </p:txBody>
      </p:sp>
    </p:spTree>
    <p:extLst>
      <p:ext uri="{BB962C8B-B14F-4D97-AF65-F5344CB8AC3E}">
        <p14:creationId xmlns:p14="http://schemas.microsoft.com/office/powerpoint/2010/main" val="34984193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6C9F5F-EF07-4EF8-8C00-BADC122FA125}"/>
              </a:ext>
            </a:extLst>
          </p:cNvPr>
          <p:cNvSpPr>
            <a:spLocks noGrp="1"/>
          </p:cNvSpPr>
          <p:nvPr>
            <p:ph type="title"/>
          </p:nvPr>
        </p:nvSpPr>
        <p:spPr>
          <a:xfrm>
            <a:off x="93072" y="71209"/>
            <a:ext cx="8985613" cy="1039133"/>
          </a:xfrm>
        </p:spPr>
        <p:txBody>
          <a:bodyPr>
            <a:normAutofit/>
          </a:bodyPr>
          <a:lstStyle/>
          <a:p>
            <a:r>
              <a:rPr lang="en-US" dirty="0"/>
              <a:t>Sequence of Presentation</a:t>
            </a:r>
          </a:p>
        </p:txBody>
      </p:sp>
      <p:sp>
        <p:nvSpPr>
          <p:cNvPr id="3" name="Content Placeholder 2">
            <a:extLst>
              <a:ext uri="{FF2B5EF4-FFF2-40B4-BE49-F238E27FC236}">
                <a16:creationId xmlns:a16="http://schemas.microsoft.com/office/drawing/2014/main" id="{64DAE91E-2893-43C8-AD4A-A2B60AB64E64}"/>
              </a:ext>
            </a:extLst>
          </p:cNvPr>
          <p:cNvSpPr>
            <a:spLocks noGrp="1"/>
          </p:cNvSpPr>
          <p:nvPr>
            <p:ph idx="1"/>
          </p:nvPr>
        </p:nvSpPr>
        <p:spPr>
          <a:xfrm>
            <a:off x="93072" y="1433739"/>
            <a:ext cx="8985612" cy="5019312"/>
          </a:xfrm>
        </p:spPr>
        <p:txBody>
          <a:bodyPr>
            <a:noAutofit/>
          </a:bodyPr>
          <a:lstStyle/>
          <a:p>
            <a:r>
              <a:rPr lang="en-US" b="1" dirty="0"/>
              <a:t>Introduction</a:t>
            </a:r>
          </a:p>
          <a:p>
            <a:r>
              <a:rPr lang="en-US" b="1" dirty="0"/>
              <a:t>Statement of Problem</a:t>
            </a:r>
          </a:p>
          <a:p>
            <a:r>
              <a:rPr lang="en-US" b="1" dirty="0"/>
              <a:t>Key Question</a:t>
            </a:r>
          </a:p>
          <a:p>
            <a:r>
              <a:rPr lang="en-US" b="1" dirty="0"/>
              <a:t>Scenarios </a:t>
            </a:r>
          </a:p>
          <a:p>
            <a:r>
              <a:rPr lang="en-US" b="1" dirty="0"/>
              <a:t>Challenges and Analysis</a:t>
            </a:r>
          </a:p>
          <a:p>
            <a:r>
              <a:rPr lang="en-US" b="1" dirty="0"/>
              <a:t>Key Findings</a:t>
            </a:r>
          </a:p>
          <a:p>
            <a:r>
              <a:rPr lang="en-US" b="1" dirty="0"/>
              <a:t>Conclusion</a:t>
            </a:r>
          </a:p>
          <a:p>
            <a:r>
              <a:rPr lang="en-US" b="1" dirty="0"/>
              <a:t>Recommendations</a:t>
            </a:r>
          </a:p>
          <a:p>
            <a:r>
              <a:rPr lang="en-US" b="1" dirty="0"/>
              <a:t>Bibliography</a:t>
            </a:r>
          </a:p>
        </p:txBody>
      </p:sp>
      <p:sp>
        <p:nvSpPr>
          <p:cNvPr id="6" name="Slide Number Placeholder 5">
            <a:extLst>
              <a:ext uri="{FF2B5EF4-FFF2-40B4-BE49-F238E27FC236}">
                <a16:creationId xmlns:a16="http://schemas.microsoft.com/office/drawing/2014/main" id="{E94B9707-D53E-47DE-8631-3AC01243707B}"/>
              </a:ext>
            </a:extLst>
          </p:cNvPr>
          <p:cNvSpPr>
            <a:spLocks noGrp="1"/>
          </p:cNvSpPr>
          <p:nvPr>
            <p:ph type="sldNum" sz="quarter" idx="12"/>
          </p:nvPr>
        </p:nvSpPr>
        <p:spPr>
          <a:xfrm>
            <a:off x="7021284" y="6408148"/>
            <a:ext cx="2057400" cy="365125"/>
          </a:xfrm>
        </p:spPr>
        <p:txBody>
          <a:bodyPr/>
          <a:lstStyle/>
          <a:p>
            <a:fld id="{BB8D82D6-E1A2-412E-8D01-CD6B8DA49F18}" type="slidenum">
              <a:rPr lang="en-US" smtClean="0"/>
              <a:pPr/>
              <a:t>4</a:t>
            </a:fld>
            <a:endParaRPr lang="en-US"/>
          </a:p>
        </p:txBody>
      </p:sp>
    </p:spTree>
    <p:extLst>
      <p:ext uri="{BB962C8B-B14F-4D97-AF65-F5344CB8AC3E}">
        <p14:creationId xmlns:p14="http://schemas.microsoft.com/office/powerpoint/2010/main" val="14954854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3072" y="71209"/>
            <a:ext cx="8985613" cy="1039133"/>
          </a:xfrm>
        </p:spPr>
        <p:txBody>
          <a:bodyPr>
            <a:normAutofit/>
          </a:bodyPr>
          <a:lstStyle/>
          <a:p>
            <a:r>
              <a:rPr lang="en-US" dirty="0"/>
              <a:t>Introduction  </a:t>
            </a:r>
          </a:p>
        </p:txBody>
      </p:sp>
      <p:sp>
        <p:nvSpPr>
          <p:cNvPr id="3" name="Content Placeholder 2"/>
          <p:cNvSpPr>
            <a:spLocks noGrp="1"/>
          </p:cNvSpPr>
          <p:nvPr>
            <p:ph idx="1"/>
          </p:nvPr>
        </p:nvSpPr>
        <p:spPr>
          <a:xfrm>
            <a:off x="93072" y="1363398"/>
            <a:ext cx="8985612" cy="5424261"/>
          </a:xfrm>
        </p:spPr>
        <p:txBody>
          <a:bodyPr>
            <a:normAutofit/>
          </a:bodyPr>
          <a:lstStyle/>
          <a:p>
            <a:r>
              <a:rPr lang="en-US" dirty="0"/>
              <a:t>The ability of journalist to report freely on matters of public interest</a:t>
            </a:r>
          </a:p>
          <a:p>
            <a:r>
              <a:rPr lang="en-US" dirty="0"/>
              <a:t>Right to report news and circulate opinion without censorship</a:t>
            </a:r>
          </a:p>
          <a:p>
            <a:r>
              <a:rPr lang="en-US" dirty="0"/>
              <a:t>Free exchange of ideas, dialogue and alternative ideas </a:t>
            </a:r>
          </a:p>
          <a:p>
            <a:r>
              <a:rPr lang="en-US" dirty="0"/>
              <a:t>No external pressure to Shape news that is inline with government or corporates priorities / interests</a:t>
            </a:r>
          </a:p>
          <a:p>
            <a:r>
              <a:rPr lang="en-US" dirty="0"/>
              <a:t>Independent journalism and free press is considered and essential part of democracy</a:t>
            </a:r>
          </a:p>
          <a:p>
            <a:r>
              <a:rPr lang="en-US" dirty="0"/>
              <a:t>Access to unbiased and authentic information  is the basic human right</a:t>
            </a:r>
          </a:p>
          <a:p>
            <a:pPr marL="0" indent="0">
              <a:buNone/>
            </a:pPr>
            <a:endParaRPr lang="en-US" dirty="0"/>
          </a:p>
        </p:txBody>
      </p:sp>
      <p:sp>
        <p:nvSpPr>
          <p:cNvPr id="4" name="Slide Number Placeholder 3"/>
          <p:cNvSpPr>
            <a:spLocks noGrp="1"/>
          </p:cNvSpPr>
          <p:nvPr>
            <p:ph type="sldNum" sz="quarter" idx="12"/>
          </p:nvPr>
        </p:nvSpPr>
        <p:spPr>
          <a:xfrm>
            <a:off x="7021284" y="6408148"/>
            <a:ext cx="2057400" cy="365125"/>
          </a:xfrm>
        </p:spPr>
        <p:txBody>
          <a:bodyPr/>
          <a:lstStyle/>
          <a:p>
            <a:fld id="{BB8D82D6-E1A2-412E-8D01-CD6B8DA49F18}" type="slidenum">
              <a:rPr lang="en-US" smtClean="0"/>
              <a:pPr/>
              <a:t>5</a:t>
            </a:fld>
            <a:endParaRPr lang="en-US"/>
          </a:p>
        </p:txBody>
      </p:sp>
    </p:spTree>
    <p:extLst>
      <p:ext uri="{BB962C8B-B14F-4D97-AF65-F5344CB8AC3E}">
        <p14:creationId xmlns:p14="http://schemas.microsoft.com/office/powerpoint/2010/main" val="37376172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3072" y="71209"/>
            <a:ext cx="8985613" cy="1039133"/>
          </a:xfrm>
        </p:spPr>
        <p:txBody>
          <a:bodyPr>
            <a:normAutofit/>
          </a:bodyPr>
          <a:lstStyle/>
          <a:p>
            <a:pPr algn="r"/>
            <a:r>
              <a:rPr lang="en-US" dirty="0"/>
              <a:t>Cont’d….</a:t>
            </a:r>
          </a:p>
        </p:txBody>
      </p:sp>
      <p:sp>
        <p:nvSpPr>
          <p:cNvPr id="3" name="Content Placeholder 2"/>
          <p:cNvSpPr>
            <a:spLocks noGrp="1"/>
          </p:cNvSpPr>
          <p:nvPr>
            <p:ph idx="1"/>
          </p:nvPr>
        </p:nvSpPr>
        <p:spPr>
          <a:xfrm>
            <a:off x="93072" y="1433739"/>
            <a:ext cx="8985612" cy="5019312"/>
          </a:xfrm>
        </p:spPr>
        <p:txBody>
          <a:bodyPr>
            <a:normAutofit/>
          </a:bodyPr>
          <a:lstStyle/>
          <a:p>
            <a:r>
              <a:rPr lang="en-US" dirty="0"/>
              <a:t>“Every citizen shall have the right to freedom of speech and expression, and there shall be freedom of the press, subject to and reasonable restrictions imposed by law in the interest of the glory of Islam or integrity, security or defense of Pakistan or any part thereof, friendly relations with foreign states, public order, decency or morality.... ”</a:t>
            </a:r>
          </a:p>
          <a:p>
            <a:pPr marL="0" indent="0">
              <a:buNone/>
            </a:pPr>
            <a:endParaRPr lang="en-US" dirty="0"/>
          </a:p>
          <a:p>
            <a:r>
              <a:rPr lang="en-US" dirty="0"/>
              <a:t>Every citizen shall have the right to have access to information in all matters of public importance subject to regulation and reasonable restrictions imposed by law </a:t>
            </a:r>
          </a:p>
        </p:txBody>
      </p:sp>
      <p:sp>
        <p:nvSpPr>
          <p:cNvPr id="4" name="Slide Number Placeholder 3"/>
          <p:cNvSpPr>
            <a:spLocks noGrp="1"/>
          </p:cNvSpPr>
          <p:nvPr>
            <p:ph type="sldNum" sz="quarter" idx="12"/>
          </p:nvPr>
        </p:nvSpPr>
        <p:spPr>
          <a:xfrm>
            <a:off x="7021284" y="6408148"/>
            <a:ext cx="2057400" cy="365125"/>
          </a:xfrm>
        </p:spPr>
        <p:txBody>
          <a:bodyPr/>
          <a:lstStyle/>
          <a:p>
            <a:fld id="{BB8D82D6-E1A2-412E-8D01-CD6B8DA49F18}" type="slidenum">
              <a:rPr lang="en-US" smtClean="0"/>
              <a:pPr/>
              <a:t>6</a:t>
            </a:fld>
            <a:endParaRPr lang="en-US"/>
          </a:p>
        </p:txBody>
      </p:sp>
      <p:sp>
        <p:nvSpPr>
          <p:cNvPr id="7" name="TextBox 6">
            <a:extLst>
              <a:ext uri="{FF2B5EF4-FFF2-40B4-BE49-F238E27FC236}">
                <a16:creationId xmlns:a16="http://schemas.microsoft.com/office/drawing/2014/main" id="{233EB168-D031-4D54-ACF7-BD9593872457}"/>
              </a:ext>
            </a:extLst>
          </p:cNvPr>
          <p:cNvSpPr txBox="1"/>
          <p:nvPr/>
        </p:nvSpPr>
        <p:spPr>
          <a:xfrm>
            <a:off x="93071" y="6525908"/>
            <a:ext cx="6884504" cy="523220"/>
          </a:xfrm>
          <a:prstGeom prst="rect">
            <a:avLst/>
          </a:prstGeom>
          <a:noFill/>
        </p:spPr>
        <p:txBody>
          <a:bodyPr wrap="square" rtlCol="0">
            <a:spAutoFit/>
          </a:bodyPr>
          <a:lstStyle/>
          <a:p>
            <a:r>
              <a:rPr lang="en-US" sz="1400" b="1" dirty="0">
                <a:latin typeface="Times New Roman" panose="02020603050405020304" pitchFamily="18" charset="0"/>
                <a:cs typeface="Times New Roman" panose="02020603050405020304" pitchFamily="18" charset="0"/>
              </a:rPr>
              <a:t>Source: Article 19 and 19(A) of the Constitution of Islamic Republic of Pakistan (1973)</a:t>
            </a:r>
          </a:p>
          <a:p>
            <a:endParaRPr lang="en-US" sz="1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649859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3072" y="71209"/>
            <a:ext cx="8985613" cy="1039133"/>
          </a:xfrm>
        </p:spPr>
        <p:txBody>
          <a:bodyPr/>
          <a:lstStyle/>
          <a:p>
            <a:pPr algn="r"/>
            <a:r>
              <a:rPr lang="en-US" dirty="0"/>
              <a:t>Cont’d….</a:t>
            </a:r>
          </a:p>
        </p:txBody>
      </p:sp>
      <p:sp>
        <p:nvSpPr>
          <p:cNvPr id="3" name="Content Placeholder 2"/>
          <p:cNvSpPr>
            <a:spLocks noGrp="1"/>
          </p:cNvSpPr>
          <p:nvPr>
            <p:ph idx="1"/>
          </p:nvPr>
        </p:nvSpPr>
        <p:spPr>
          <a:xfrm>
            <a:off x="93072" y="1433739"/>
            <a:ext cx="8985612" cy="5019312"/>
          </a:xfrm>
        </p:spPr>
        <p:txBody>
          <a:bodyPr>
            <a:normAutofit/>
          </a:bodyPr>
          <a:lstStyle/>
          <a:p>
            <a:r>
              <a:rPr lang="en-US" dirty="0"/>
              <a:t>Everyone has the right to freedom of opinion and expression, this right includes freedom to hold opinions without interference and to seek, receive and impart information and ideas through any media regardless of frontiers </a:t>
            </a:r>
          </a:p>
          <a:p>
            <a:pPr marL="0" indent="0">
              <a:buNone/>
            </a:pPr>
            <a:endParaRPr lang="en-US" dirty="0"/>
          </a:p>
          <a:p>
            <a:r>
              <a:rPr lang="en-US" dirty="0"/>
              <a:t>In some of the most influential democracies in the world large segments of society are no longer receiving unbiased news and information, Pakistan is no exception in this regard</a:t>
            </a:r>
          </a:p>
          <a:p>
            <a:endParaRPr lang="en-US" dirty="0"/>
          </a:p>
          <a:p>
            <a:endParaRPr lang="en-US" dirty="0"/>
          </a:p>
        </p:txBody>
      </p:sp>
      <p:sp>
        <p:nvSpPr>
          <p:cNvPr id="4" name="Slide Number Placeholder 3"/>
          <p:cNvSpPr>
            <a:spLocks noGrp="1"/>
          </p:cNvSpPr>
          <p:nvPr>
            <p:ph type="sldNum" sz="quarter" idx="12"/>
          </p:nvPr>
        </p:nvSpPr>
        <p:spPr>
          <a:xfrm>
            <a:off x="7021284" y="6408148"/>
            <a:ext cx="2057400" cy="365125"/>
          </a:xfrm>
        </p:spPr>
        <p:txBody>
          <a:bodyPr/>
          <a:lstStyle/>
          <a:p>
            <a:fld id="{BB8D82D6-E1A2-412E-8D01-CD6B8DA49F18}" type="slidenum">
              <a:rPr lang="en-US" smtClean="0"/>
              <a:pPr/>
              <a:t>7</a:t>
            </a:fld>
            <a:endParaRPr lang="en-US"/>
          </a:p>
        </p:txBody>
      </p:sp>
      <p:sp>
        <p:nvSpPr>
          <p:cNvPr id="6" name="TextBox 5"/>
          <p:cNvSpPr txBox="1"/>
          <p:nvPr/>
        </p:nvSpPr>
        <p:spPr>
          <a:xfrm>
            <a:off x="110935" y="6448038"/>
            <a:ext cx="6066840" cy="276999"/>
          </a:xfrm>
          <a:prstGeom prst="rect">
            <a:avLst/>
          </a:prstGeom>
          <a:noFill/>
        </p:spPr>
        <p:txBody>
          <a:bodyPr wrap="square" rtlCol="0">
            <a:spAutoFit/>
          </a:bodyPr>
          <a:lstStyle/>
          <a:p>
            <a:r>
              <a:rPr lang="en-US" sz="1200" dirty="0">
                <a:solidFill>
                  <a:schemeClr val="bg1"/>
                </a:solidFill>
                <a:latin typeface="Times New Roman" panose="02020603050405020304" pitchFamily="18" charset="0"/>
                <a:cs typeface="Times New Roman" panose="02020603050405020304" pitchFamily="18" charset="0"/>
              </a:rPr>
              <a:t>Source:  United Nations 1948, Universal Deceleration of Human Rights </a:t>
            </a:r>
          </a:p>
        </p:txBody>
      </p:sp>
      <p:sp>
        <p:nvSpPr>
          <p:cNvPr id="5" name="TextBox 4">
            <a:extLst>
              <a:ext uri="{FF2B5EF4-FFF2-40B4-BE49-F238E27FC236}">
                <a16:creationId xmlns:a16="http://schemas.microsoft.com/office/drawing/2014/main" id="{DDE4428D-B6D8-49F4-BEF9-0D0A9BAFB3BD}"/>
              </a:ext>
            </a:extLst>
          </p:cNvPr>
          <p:cNvSpPr txBox="1"/>
          <p:nvPr/>
        </p:nvSpPr>
        <p:spPr>
          <a:xfrm>
            <a:off x="93072" y="6525908"/>
            <a:ext cx="5655212" cy="307777"/>
          </a:xfrm>
          <a:prstGeom prst="rect">
            <a:avLst/>
          </a:prstGeom>
          <a:noFill/>
        </p:spPr>
        <p:txBody>
          <a:bodyPr wrap="square" rtlCol="0">
            <a:spAutoFit/>
          </a:bodyPr>
          <a:lstStyle/>
          <a:p>
            <a:r>
              <a:rPr lang="en-US" sz="1400" b="1" dirty="0">
                <a:latin typeface="Times New Roman" panose="02020603050405020304" pitchFamily="18" charset="0"/>
                <a:cs typeface="Times New Roman" panose="02020603050405020304" pitchFamily="18" charset="0"/>
              </a:rPr>
              <a:t>Source: United Nations 1948, Universal Delectation of Human Rights</a:t>
            </a:r>
          </a:p>
        </p:txBody>
      </p:sp>
    </p:spTree>
    <p:extLst>
      <p:ext uri="{BB962C8B-B14F-4D97-AF65-F5344CB8AC3E}">
        <p14:creationId xmlns:p14="http://schemas.microsoft.com/office/powerpoint/2010/main" val="27691701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FBBC8DEE-A1B4-4993-A382-6BEC6EAD1A71}"/>
              </a:ext>
            </a:extLst>
          </p:cNvPr>
          <p:cNvSpPr>
            <a:spLocks noGrp="1"/>
          </p:cNvSpPr>
          <p:nvPr>
            <p:ph type="title"/>
          </p:nvPr>
        </p:nvSpPr>
        <p:spPr>
          <a:xfrm>
            <a:off x="93072" y="71209"/>
            <a:ext cx="8985613" cy="1039133"/>
          </a:xfrm>
        </p:spPr>
        <p:txBody>
          <a:bodyPr/>
          <a:lstStyle/>
          <a:p>
            <a:r>
              <a:rPr lang="en-US" dirty="0"/>
              <a:t>Statement of Problem </a:t>
            </a:r>
          </a:p>
        </p:txBody>
      </p:sp>
      <p:sp>
        <p:nvSpPr>
          <p:cNvPr id="7" name="Content Placeholder 6">
            <a:extLst>
              <a:ext uri="{FF2B5EF4-FFF2-40B4-BE49-F238E27FC236}">
                <a16:creationId xmlns:a16="http://schemas.microsoft.com/office/drawing/2014/main" id="{55850CE9-DAEC-4865-A59A-AB0AA7E1216D}"/>
              </a:ext>
            </a:extLst>
          </p:cNvPr>
          <p:cNvSpPr>
            <a:spLocks noGrp="1"/>
          </p:cNvSpPr>
          <p:nvPr>
            <p:ph idx="1"/>
          </p:nvPr>
        </p:nvSpPr>
        <p:spPr>
          <a:xfrm>
            <a:off x="93072" y="1433739"/>
            <a:ext cx="8985612" cy="5019312"/>
          </a:xfrm>
        </p:spPr>
        <p:txBody>
          <a:bodyPr>
            <a:normAutofit/>
          </a:bodyPr>
          <a:lstStyle/>
          <a:p>
            <a:pPr marL="0" indent="0">
              <a:lnSpc>
                <a:spcPct val="200000"/>
              </a:lnSpc>
              <a:buNone/>
            </a:pPr>
            <a:r>
              <a:rPr lang="en-US" dirty="0"/>
              <a:t>“Despite global consensus on the freedom of press and constitutional guarantees, the media and press world over including Pakistan are facing critical challenges to operate independently and without interference”</a:t>
            </a:r>
          </a:p>
        </p:txBody>
      </p:sp>
      <p:sp>
        <p:nvSpPr>
          <p:cNvPr id="2" name="Slide Number Placeholder 1">
            <a:extLst>
              <a:ext uri="{FF2B5EF4-FFF2-40B4-BE49-F238E27FC236}">
                <a16:creationId xmlns:a16="http://schemas.microsoft.com/office/drawing/2014/main" id="{F2D121AB-15E6-4779-83A0-D209B651E411}"/>
              </a:ext>
            </a:extLst>
          </p:cNvPr>
          <p:cNvSpPr>
            <a:spLocks noGrp="1"/>
          </p:cNvSpPr>
          <p:nvPr>
            <p:ph type="sldNum" sz="quarter" idx="12"/>
          </p:nvPr>
        </p:nvSpPr>
        <p:spPr>
          <a:xfrm>
            <a:off x="7021284" y="6408148"/>
            <a:ext cx="2057400" cy="365125"/>
          </a:xfrm>
        </p:spPr>
        <p:txBody>
          <a:bodyPr/>
          <a:lstStyle/>
          <a:p>
            <a:fld id="{BB8D82D6-E1A2-412E-8D01-CD6B8DA49F18}" type="slidenum">
              <a:rPr lang="en-US" smtClean="0"/>
              <a:pPr/>
              <a:t>8</a:t>
            </a:fld>
            <a:endParaRPr lang="en-US"/>
          </a:p>
        </p:txBody>
      </p:sp>
    </p:spTree>
    <p:extLst>
      <p:ext uri="{BB962C8B-B14F-4D97-AF65-F5344CB8AC3E}">
        <p14:creationId xmlns:p14="http://schemas.microsoft.com/office/powerpoint/2010/main" val="8320587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CB5C79-3895-4841-9531-B957191EE05A}"/>
              </a:ext>
            </a:extLst>
          </p:cNvPr>
          <p:cNvSpPr>
            <a:spLocks noGrp="1"/>
          </p:cNvSpPr>
          <p:nvPr>
            <p:ph type="title"/>
          </p:nvPr>
        </p:nvSpPr>
        <p:spPr>
          <a:xfrm>
            <a:off x="93072" y="71209"/>
            <a:ext cx="8985613" cy="1039133"/>
          </a:xfrm>
        </p:spPr>
        <p:txBody>
          <a:bodyPr/>
          <a:lstStyle/>
          <a:p>
            <a:r>
              <a:rPr lang="en-US" dirty="0"/>
              <a:t>Key Questions</a:t>
            </a:r>
          </a:p>
        </p:txBody>
      </p:sp>
      <p:sp>
        <p:nvSpPr>
          <p:cNvPr id="3" name="Content Placeholder 2">
            <a:extLst>
              <a:ext uri="{FF2B5EF4-FFF2-40B4-BE49-F238E27FC236}">
                <a16:creationId xmlns:a16="http://schemas.microsoft.com/office/drawing/2014/main" id="{E509750D-B618-4D53-82DA-4EF54D3DF2B7}"/>
              </a:ext>
            </a:extLst>
          </p:cNvPr>
          <p:cNvSpPr>
            <a:spLocks noGrp="1"/>
          </p:cNvSpPr>
          <p:nvPr>
            <p:ph idx="1"/>
          </p:nvPr>
        </p:nvSpPr>
        <p:spPr>
          <a:xfrm>
            <a:off x="93072" y="1433739"/>
            <a:ext cx="8985612" cy="5019312"/>
          </a:xfrm>
        </p:spPr>
        <p:txBody>
          <a:bodyPr>
            <a:normAutofit/>
          </a:bodyPr>
          <a:lstStyle/>
          <a:p>
            <a:pPr marL="0" indent="0">
              <a:lnSpc>
                <a:spcPct val="250000"/>
              </a:lnSpc>
              <a:buNone/>
            </a:pPr>
            <a:r>
              <a:rPr lang="en-US" b="1" dirty="0"/>
              <a:t>1. </a:t>
            </a:r>
            <a:r>
              <a:rPr lang="en-US" dirty="0"/>
              <a:t>Independent journalism and freedom of press: a myth or reality?</a:t>
            </a:r>
          </a:p>
          <a:p>
            <a:pPr marL="0" indent="0">
              <a:lnSpc>
                <a:spcPct val="250000"/>
              </a:lnSpc>
              <a:buNone/>
            </a:pPr>
            <a:r>
              <a:rPr lang="en-US" b="1" dirty="0"/>
              <a:t>2. </a:t>
            </a:r>
            <a:r>
              <a:rPr lang="en-US" dirty="0"/>
              <a:t>How the legitimate freedom of press be ensured and guarantees to right to information be safeguarded?</a:t>
            </a:r>
          </a:p>
          <a:p>
            <a:endParaRPr lang="en-US" dirty="0"/>
          </a:p>
        </p:txBody>
      </p:sp>
      <p:sp>
        <p:nvSpPr>
          <p:cNvPr id="4" name="Slide Number Placeholder 3">
            <a:extLst>
              <a:ext uri="{FF2B5EF4-FFF2-40B4-BE49-F238E27FC236}">
                <a16:creationId xmlns:a16="http://schemas.microsoft.com/office/drawing/2014/main" id="{C8F034BB-18DE-4596-99B3-1283B0DFAC58}"/>
              </a:ext>
            </a:extLst>
          </p:cNvPr>
          <p:cNvSpPr>
            <a:spLocks noGrp="1"/>
          </p:cNvSpPr>
          <p:nvPr>
            <p:ph type="sldNum" sz="quarter" idx="12"/>
          </p:nvPr>
        </p:nvSpPr>
        <p:spPr>
          <a:xfrm>
            <a:off x="7021284" y="6408148"/>
            <a:ext cx="2057400" cy="365125"/>
          </a:xfrm>
        </p:spPr>
        <p:txBody>
          <a:bodyPr/>
          <a:lstStyle/>
          <a:p>
            <a:fld id="{BB8D82D6-E1A2-412E-8D01-CD6B8DA49F18}" type="slidenum">
              <a:rPr lang="en-US" smtClean="0"/>
              <a:pPr/>
              <a:t>9</a:t>
            </a:fld>
            <a:endParaRPr lang="en-US"/>
          </a:p>
        </p:txBody>
      </p:sp>
    </p:spTree>
    <p:extLst>
      <p:ext uri="{BB962C8B-B14F-4D97-AF65-F5344CB8AC3E}">
        <p14:creationId xmlns:p14="http://schemas.microsoft.com/office/powerpoint/2010/main" val="181905612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3824</TotalTime>
  <Words>1970</Words>
  <Application>Microsoft Office PowerPoint</Application>
  <PresentationFormat>On-screen Show (4:3)</PresentationFormat>
  <Paragraphs>317</Paragraphs>
  <Slides>35</Slides>
  <Notes>17</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35</vt:i4>
      </vt:variant>
    </vt:vector>
  </HeadingPairs>
  <TitlesOfParts>
    <vt:vector size="41" baseType="lpstr">
      <vt:lpstr>Arial</vt:lpstr>
      <vt:lpstr>Calibri</vt:lpstr>
      <vt:lpstr>Calibri Light</vt:lpstr>
      <vt:lpstr>Times New Roman</vt:lpstr>
      <vt:lpstr>Wingdings 3</vt:lpstr>
      <vt:lpstr>Office Theme</vt:lpstr>
      <vt:lpstr>PowerPoint Presentation</vt:lpstr>
      <vt:lpstr>National Management College  National Management Course -117th </vt:lpstr>
      <vt:lpstr>Acronyms </vt:lpstr>
      <vt:lpstr>Sequence of Presentation</vt:lpstr>
      <vt:lpstr>Introduction  </vt:lpstr>
      <vt:lpstr>Cont’d….</vt:lpstr>
      <vt:lpstr>Cont’d….</vt:lpstr>
      <vt:lpstr>Statement of Problem </vt:lpstr>
      <vt:lpstr>Key Questions</vt:lpstr>
      <vt:lpstr>Global Scenario</vt:lpstr>
      <vt:lpstr>Cont’d….</vt:lpstr>
      <vt:lpstr>Cont’d….</vt:lpstr>
      <vt:lpstr>Press Freedom-Worldwide Statistics of Journalist Killed</vt:lpstr>
      <vt:lpstr>National Scenario</vt:lpstr>
      <vt:lpstr>Press Freedom Pakistan Statistics of Journalist Killed </vt:lpstr>
      <vt:lpstr>Threat Perception / Reality</vt:lpstr>
      <vt:lpstr>Legal Framework</vt:lpstr>
      <vt:lpstr>Media Landscape</vt:lpstr>
      <vt:lpstr>Cont’d….</vt:lpstr>
      <vt:lpstr>Economic Dimension of Media Industry</vt:lpstr>
      <vt:lpstr>Tools to Influence Media</vt:lpstr>
      <vt:lpstr>Coercive Measures </vt:lpstr>
      <vt:lpstr>Issues and Challenges</vt:lpstr>
      <vt:lpstr>Cont’d….</vt:lpstr>
      <vt:lpstr>Cont’d….</vt:lpstr>
      <vt:lpstr>Cont’d….</vt:lpstr>
      <vt:lpstr>Cont’d….</vt:lpstr>
      <vt:lpstr>Key Findings</vt:lpstr>
      <vt:lpstr>Cont’d….</vt:lpstr>
      <vt:lpstr>Conclusion </vt:lpstr>
      <vt:lpstr>Way Forward</vt:lpstr>
      <vt:lpstr>Cont’d….</vt:lpstr>
      <vt:lpstr>Bodies Suggested for Revising the Targeted Enactments</vt:lpstr>
      <vt:lpstr>Bibliography </vt:lpstr>
      <vt:lpstr>Words Matter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HP</dc:creator>
  <cp:lastModifiedBy>HP</cp:lastModifiedBy>
  <cp:revision>679</cp:revision>
  <cp:lastPrinted>2022-11-10T12:20:23Z</cp:lastPrinted>
  <dcterms:created xsi:type="dcterms:W3CDTF">2021-11-16T04:21:03Z</dcterms:created>
  <dcterms:modified xsi:type="dcterms:W3CDTF">2022-11-18T06:00:52Z</dcterms:modified>
</cp:coreProperties>
</file>